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sldIdLst>
    <p:sldId id="256" r:id="rId2"/>
    <p:sldId id="257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2" r:id="rId37"/>
    <p:sldId id="390" r:id="rId38"/>
    <p:sldId id="391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FACE7-A19D-4904-9F15-6D65CD08E1D6}" v="5009" dt="2018-09-21T04:01:13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ter Kang" userId="d5c269cbe9dbe8bc" providerId="LiveId" clId="{544FACE7-A19D-4904-9F15-6D65CD08E1D6}"/>
    <pc:docChg chg="undo custSel addSld modSld">
      <pc:chgData name="Wallter Kang" userId="d5c269cbe9dbe8bc" providerId="LiveId" clId="{544FACE7-A19D-4904-9F15-6D65CD08E1D6}" dt="2018-09-20T09:32:42.048" v="4025"/>
      <pc:docMkLst>
        <pc:docMk/>
      </pc:docMkLst>
      <pc:sldChg chg="addSp modSp">
        <pc:chgData name="Wallter Kang" userId="d5c269cbe9dbe8bc" providerId="LiveId" clId="{544FACE7-A19D-4904-9F15-6D65CD08E1D6}" dt="2018-09-20T05:56:40.051" v="427" actId="1076"/>
        <pc:sldMkLst>
          <pc:docMk/>
          <pc:sldMk cId="3973601094" sldId="375"/>
        </pc:sldMkLst>
        <pc:spChg chg="mod">
          <ac:chgData name="Wallter Kang" userId="d5c269cbe9dbe8bc" providerId="LiveId" clId="{544FACE7-A19D-4904-9F15-6D65CD08E1D6}" dt="2018-09-20T05:56:11.995" v="417" actId="20577"/>
          <ac:spMkLst>
            <pc:docMk/>
            <pc:sldMk cId="3973601094" sldId="375"/>
            <ac:spMk id="3" creationId="{37F0B43B-6B79-4EC9-A074-1FBE06CBEA71}"/>
          </ac:spMkLst>
        </pc:spChg>
        <pc:spChg chg="add mod">
          <ac:chgData name="Wallter Kang" userId="d5c269cbe9dbe8bc" providerId="LiveId" clId="{544FACE7-A19D-4904-9F15-6D65CD08E1D6}" dt="2018-09-20T05:56:40.051" v="427" actId="1076"/>
          <ac:spMkLst>
            <pc:docMk/>
            <pc:sldMk cId="3973601094" sldId="375"/>
            <ac:spMk id="5" creationId="{CA3C8C0E-AD5B-4DF5-8FBB-19BBB7EA9419}"/>
          </ac:spMkLst>
        </pc:spChg>
        <pc:picChg chg="add mod">
          <ac:chgData name="Wallter Kang" userId="d5c269cbe9dbe8bc" providerId="LiveId" clId="{544FACE7-A19D-4904-9F15-6D65CD08E1D6}" dt="2018-09-20T05:56:20.290" v="419" actId="1076"/>
          <ac:picMkLst>
            <pc:docMk/>
            <pc:sldMk cId="3973601094" sldId="375"/>
            <ac:picMk id="4" creationId="{1846ADAD-DB8A-46A8-8125-324EEFE6BB39}"/>
          </ac:picMkLst>
        </pc:picChg>
      </pc:sldChg>
      <pc:sldChg chg="addSp modSp add">
        <pc:chgData name="Wallter Kang" userId="d5c269cbe9dbe8bc" providerId="LiveId" clId="{544FACE7-A19D-4904-9F15-6D65CD08E1D6}" dt="2018-09-20T06:00:52.305" v="615" actId="13822"/>
        <pc:sldMkLst>
          <pc:docMk/>
          <pc:sldMk cId="1104398346" sldId="376"/>
        </pc:sldMkLst>
        <pc:spChg chg="mod">
          <ac:chgData name="Wallter Kang" userId="d5c269cbe9dbe8bc" providerId="LiveId" clId="{544FACE7-A19D-4904-9F15-6D65CD08E1D6}" dt="2018-09-20T05:57:30.493" v="492" actId="20577"/>
          <ac:spMkLst>
            <pc:docMk/>
            <pc:sldMk cId="1104398346" sldId="376"/>
            <ac:spMk id="2" creationId="{35495A5A-FB34-4521-8B8E-31793B240054}"/>
          </ac:spMkLst>
        </pc:spChg>
        <pc:spChg chg="mod">
          <ac:chgData name="Wallter Kang" userId="d5c269cbe9dbe8bc" providerId="LiveId" clId="{544FACE7-A19D-4904-9F15-6D65CD08E1D6}" dt="2018-09-20T05:58:03.641" v="572" actId="20577"/>
          <ac:spMkLst>
            <pc:docMk/>
            <pc:sldMk cId="1104398346" sldId="376"/>
            <ac:spMk id="3" creationId="{22C6F99D-D232-4D05-8676-5E515033BCD0}"/>
          </ac:spMkLst>
        </pc:spChg>
        <pc:spChg chg="add mod">
          <ac:chgData name="Wallter Kang" userId="d5c269cbe9dbe8bc" providerId="LiveId" clId="{544FACE7-A19D-4904-9F15-6D65CD08E1D6}" dt="2018-09-20T06:00:08.346" v="587" actId="1076"/>
          <ac:spMkLst>
            <pc:docMk/>
            <pc:sldMk cId="1104398346" sldId="376"/>
            <ac:spMk id="4" creationId="{6E7DB721-3441-4C07-A320-184C636122E2}"/>
          </ac:spMkLst>
        </pc:spChg>
        <pc:spChg chg="add mod">
          <ac:chgData name="Wallter Kang" userId="d5c269cbe9dbe8bc" providerId="LiveId" clId="{544FACE7-A19D-4904-9F15-6D65CD08E1D6}" dt="2018-09-20T06:00:52.305" v="615" actId="13822"/>
          <ac:spMkLst>
            <pc:docMk/>
            <pc:sldMk cId="1104398346" sldId="376"/>
            <ac:spMk id="5" creationId="{34E13310-E3AC-4659-9AC4-ACDE18BE5245}"/>
          </ac:spMkLst>
        </pc:spChg>
      </pc:sldChg>
      <pc:sldChg chg="addSp delSp modSp add">
        <pc:chgData name="Wallter Kang" userId="d5c269cbe9dbe8bc" providerId="LiveId" clId="{544FACE7-A19D-4904-9F15-6D65CD08E1D6}" dt="2018-09-20T06:01:40.487" v="623" actId="1076"/>
        <pc:sldMkLst>
          <pc:docMk/>
          <pc:sldMk cId="1223173382" sldId="377"/>
        </pc:sldMkLst>
        <pc:spChg chg="del">
          <ac:chgData name="Wallter Kang" userId="d5c269cbe9dbe8bc" providerId="LiveId" clId="{544FACE7-A19D-4904-9F15-6D65CD08E1D6}" dt="2018-09-20T06:01:16.471" v="617" actId="478"/>
          <ac:spMkLst>
            <pc:docMk/>
            <pc:sldMk cId="1223173382" sldId="377"/>
            <ac:spMk id="2" creationId="{FF1EEAE3-01ED-4711-8B61-38EA33D2998A}"/>
          </ac:spMkLst>
        </pc:spChg>
        <pc:spChg chg="del">
          <ac:chgData name="Wallter Kang" userId="d5c269cbe9dbe8bc" providerId="LiveId" clId="{544FACE7-A19D-4904-9F15-6D65CD08E1D6}" dt="2018-09-20T06:01:16.471" v="617" actId="478"/>
          <ac:spMkLst>
            <pc:docMk/>
            <pc:sldMk cId="1223173382" sldId="377"/>
            <ac:spMk id="3" creationId="{B5AE3326-54D0-4C4A-AEF6-70304969CFB9}"/>
          </ac:spMkLst>
        </pc:spChg>
        <pc:spChg chg="add">
          <ac:chgData name="Wallter Kang" userId="d5c269cbe9dbe8bc" providerId="LiveId" clId="{544FACE7-A19D-4904-9F15-6D65CD08E1D6}" dt="2018-09-20T06:01:16.877" v="618"/>
          <ac:spMkLst>
            <pc:docMk/>
            <pc:sldMk cId="1223173382" sldId="377"/>
            <ac:spMk id="5" creationId="{86F3C9EF-879D-4A6E-A9BA-58396F3845AE}"/>
          </ac:spMkLst>
        </pc:spChg>
        <pc:spChg chg="add del">
          <ac:chgData name="Wallter Kang" userId="d5c269cbe9dbe8bc" providerId="LiveId" clId="{544FACE7-A19D-4904-9F15-6D65CD08E1D6}" dt="2018-09-20T06:01:29.271" v="621"/>
          <ac:spMkLst>
            <pc:docMk/>
            <pc:sldMk cId="1223173382" sldId="377"/>
            <ac:spMk id="8" creationId="{E2CCB8EF-A08B-48C2-B10A-3C6201AE33AC}"/>
          </ac:spMkLst>
        </pc:spChg>
        <pc:spChg chg="add mod">
          <ac:chgData name="Wallter Kang" userId="d5c269cbe9dbe8bc" providerId="LiveId" clId="{544FACE7-A19D-4904-9F15-6D65CD08E1D6}" dt="2018-09-20T06:01:40.487" v="623" actId="1076"/>
          <ac:spMkLst>
            <pc:docMk/>
            <pc:sldMk cId="1223173382" sldId="377"/>
            <ac:spMk id="10" creationId="{DEED7DF5-646C-46D6-8679-F5A2EF5521AD}"/>
          </ac:spMkLst>
        </pc:spChg>
        <pc:picChg chg="add">
          <ac:chgData name="Wallter Kang" userId="d5c269cbe9dbe8bc" providerId="LiveId" clId="{544FACE7-A19D-4904-9F15-6D65CD08E1D6}" dt="2018-09-20T06:01:16.877" v="618"/>
          <ac:picMkLst>
            <pc:docMk/>
            <pc:sldMk cId="1223173382" sldId="377"/>
            <ac:picMk id="4" creationId="{050EC504-CA07-4FCA-BBF2-0EDCE22C897B}"/>
          </ac:picMkLst>
        </pc:picChg>
        <pc:picChg chg="add mod">
          <ac:chgData name="Wallter Kang" userId="d5c269cbe9dbe8bc" providerId="LiveId" clId="{544FACE7-A19D-4904-9F15-6D65CD08E1D6}" dt="2018-09-20T06:01:21.032" v="619" actId="1076"/>
          <ac:picMkLst>
            <pc:docMk/>
            <pc:sldMk cId="1223173382" sldId="377"/>
            <ac:picMk id="6" creationId="{60D1F05D-F733-44A6-9B52-1743EA92485E}"/>
          </ac:picMkLst>
        </pc:picChg>
        <pc:picChg chg="add del">
          <ac:chgData name="Wallter Kang" userId="d5c269cbe9dbe8bc" providerId="LiveId" clId="{544FACE7-A19D-4904-9F15-6D65CD08E1D6}" dt="2018-09-20T06:01:29.271" v="621"/>
          <ac:picMkLst>
            <pc:docMk/>
            <pc:sldMk cId="1223173382" sldId="377"/>
            <ac:picMk id="7" creationId="{3A09D6A2-FEF8-4DE7-944F-4D48E60153BE}"/>
          </ac:picMkLst>
        </pc:picChg>
        <pc:picChg chg="add del">
          <ac:chgData name="Wallter Kang" userId="d5c269cbe9dbe8bc" providerId="LiveId" clId="{544FACE7-A19D-4904-9F15-6D65CD08E1D6}" dt="2018-09-20T06:01:29.271" v="621"/>
          <ac:picMkLst>
            <pc:docMk/>
            <pc:sldMk cId="1223173382" sldId="377"/>
            <ac:picMk id="9" creationId="{0E8FCBDA-D76B-405C-ACED-A4FA2CF6BA21}"/>
          </ac:picMkLst>
        </pc:picChg>
      </pc:sldChg>
      <pc:sldChg chg="addSp modSp add">
        <pc:chgData name="Wallter Kang" userId="d5c269cbe9dbe8bc" providerId="LiveId" clId="{544FACE7-A19D-4904-9F15-6D65CD08E1D6}" dt="2018-09-20T06:17:43.954" v="840" actId="20577"/>
        <pc:sldMkLst>
          <pc:docMk/>
          <pc:sldMk cId="2223346619" sldId="378"/>
        </pc:sldMkLst>
        <pc:spChg chg="mod">
          <ac:chgData name="Wallter Kang" userId="d5c269cbe9dbe8bc" providerId="LiveId" clId="{544FACE7-A19D-4904-9F15-6D65CD08E1D6}" dt="2018-09-20T06:08:45.653" v="692"/>
          <ac:spMkLst>
            <pc:docMk/>
            <pc:sldMk cId="2223346619" sldId="378"/>
            <ac:spMk id="2" creationId="{C30CEDA4-6DB2-4DD4-A61C-66D4C54DD977}"/>
          </ac:spMkLst>
        </pc:spChg>
        <pc:spChg chg="mod">
          <ac:chgData name="Wallter Kang" userId="d5c269cbe9dbe8bc" providerId="LiveId" clId="{544FACE7-A19D-4904-9F15-6D65CD08E1D6}" dt="2018-09-20T06:17:43.954" v="840" actId="20577"/>
          <ac:spMkLst>
            <pc:docMk/>
            <pc:sldMk cId="2223346619" sldId="378"/>
            <ac:spMk id="3" creationId="{99613A48-3AFE-4D76-ACDE-716D3FF7D9CA}"/>
          </ac:spMkLst>
        </pc:spChg>
        <pc:spChg chg="add mod">
          <ac:chgData name="Wallter Kang" userId="d5c269cbe9dbe8bc" providerId="LiveId" clId="{544FACE7-A19D-4904-9F15-6D65CD08E1D6}" dt="2018-09-20T06:17:27.317" v="772" actId="13822"/>
          <ac:spMkLst>
            <pc:docMk/>
            <pc:sldMk cId="2223346619" sldId="378"/>
            <ac:spMk id="4" creationId="{FCC0784E-CCE6-411B-9AD7-28B6536809E4}"/>
          </ac:spMkLst>
        </pc:spChg>
      </pc:sldChg>
      <pc:sldChg chg="addSp modSp add">
        <pc:chgData name="Wallter Kang" userId="d5c269cbe9dbe8bc" providerId="LiveId" clId="{544FACE7-A19D-4904-9F15-6D65CD08E1D6}" dt="2018-09-20T06:19:31.070" v="895" actId="1076"/>
        <pc:sldMkLst>
          <pc:docMk/>
          <pc:sldMk cId="1086720599" sldId="379"/>
        </pc:sldMkLst>
        <pc:spChg chg="mod">
          <ac:chgData name="Wallter Kang" userId="d5c269cbe9dbe8bc" providerId="LiveId" clId="{544FACE7-A19D-4904-9F15-6D65CD08E1D6}" dt="2018-09-20T06:18:22.180" v="884" actId="20577"/>
          <ac:spMkLst>
            <pc:docMk/>
            <pc:sldMk cId="1086720599" sldId="379"/>
            <ac:spMk id="2" creationId="{C8777764-A095-41E3-A0DE-29E813C69B25}"/>
          </ac:spMkLst>
        </pc:spChg>
        <pc:spChg chg="add mod">
          <ac:chgData name="Wallter Kang" userId="d5c269cbe9dbe8bc" providerId="LiveId" clId="{544FACE7-A19D-4904-9F15-6D65CD08E1D6}" dt="2018-09-20T06:19:09.966" v="893" actId="1076"/>
          <ac:spMkLst>
            <pc:docMk/>
            <pc:sldMk cId="1086720599" sldId="379"/>
            <ac:spMk id="4" creationId="{F6B999C1-76A5-4711-B7AA-0218253287D5}"/>
          </ac:spMkLst>
        </pc:spChg>
        <pc:picChg chg="add mod">
          <ac:chgData name="Wallter Kang" userId="d5c269cbe9dbe8bc" providerId="LiveId" clId="{544FACE7-A19D-4904-9F15-6D65CD08E1D6}" dt="2018-09-20T06:19:31.070" v="895" actId="1076"/>
          <ac:picMkLst>
            <pc:docMk/>
            <pc:sldMk cId="1086720599" sldId="379"/>
            <ac:picMk id="5" creationId="{48079915-5597-440D-9F6C-E1EB75866B06}"/>
          </ac:picMkLst>
        </pc:picChg>
      </pc:sldChg>
      <pc:sldChg chg="addSp delSp modSp add">
        <pc:chgData name="Wallter Kang" userId="d5c269cbe9dbe8bc" providerId="LiveId" clId="{544FACE7-A19D-4904-9F15-6D65CD08E1D6}" dt="2018-09-20T06:21:37.853" v="925" actId="1076"/>
        <pc:sldMkLst>
          <pc:docMk/>
          <pc:sldMk cId="1280019163" sldId="380"/>
        </pc:sldMkLst>
        <pc:spChg chg="del">
          <ac:chgData name="Wallter Kang" userId="d5c269cbe9dbe8bc" providerId="LiveId" clId="{544FACE7-A19D-4904-9F15-6D65CD08E1D6}" dt="2018-09-20T06:20:04.828" v="897" actId="478"/>
          <ac:spMkLst>
            <pc:docMk/>
            <pc:sldMk cId="1280019163" sldId="380"/>
            <ac:spMk id="2" creationId="{AACF38E3-9CBB-4D5E-9765-903E72A2231B}"/>
          </ac:spMkLst>
        </pc:spChg>
        <pc:spChg chg="del">
          <ac:chgData name="Wallter Kang" userId="d5c269cbe9dbe8bc" providerId="LiveId" clId="{544FACE7-A19D-4904-9F15-6D65CD08E1D6}" dt="2018-09-20T06:20:04.828" v="897" actId="478"/>
          <ac:spMkLst>
            <pc:docMk/>
            <pc:sldMk cId="1280019163" sldId="380"/>
            <ac:spMk id="3" creationId="{42415F22-899B-470B-B49D-E609E184BFBC}"/>
          </ac:spMkLst>
        </pc:spChg>
        <pc:spChg chg="add mod">
          <ac:chgData name="Wallter Kang" userId="d5c269cbe9dbe8bc" providerId="LiveId" clId="{544FACE7-A19D-4904-9F15-6D65CD08E1D6}" dt="2018-09-20T06:20:22.824" v="910" actId="13822"/>
          <ac:spMkLst>
            <pc:docMk/>
            <pc:sldMk cId="1280019163" sldId="380"/>
            <ac:spMk id="4" creationId="{7C3F3558-EBB7-4EC7-924B-DC55D5237D69}"/>
          </ac:spMkLst>
        </pc:spChg>
        <pc:spChg chg="add mod">
          <ac:chgData name="Wallter Kang" userId="d5c269cbe9dbe8bc" providerId="LiveId" clId="{544FACE7-A19D-4904-9F15-6D65CD08E1D6}" dt="2018-09-20T06:21:32.604" v="923" actId="1076"/>
          <ac:spMkLst>
            <pc:docMk/>
            <pc:sldMk cId="1280019163" sldId="380"/>
            <ac:spMk id="6" creationId="{3E3AC35B-FA00-4709-BD5A-966F8FBD7C94}"/>
          </ac:spMkLst>
        </pc:spChg>
        <pc:picChg chg="add mod">
          <ac:chgData name="Wallter Kang" userId="d5c269cbe9dbe8bc" providerId="LiveId" clId="{544FACE7-A19D-4904-9F15-6D65CD08E1D6}" dt="2018-09-20T06:21:37.853" v="925" actId="1076"/>
          <ac:picMkLst>
            <pc:docMk/>
            <pc:sldMk cId="1280019163" sldId="380"/>
            <ac:picMk id="5" creationId="{AE6D59F8-2EF5-433C-9769-6C57550F21B7}"/>
          </ac:picMkLst>
        </pc:picChg>
      </pc:sldChg>
      <pc:sldChg chg="addSp modSp add">
        <pc:chgData name="Wallter Kang" userId="d5c269cbe9dbe8bc" providerId="LiveId" clId="{544FACE7-A19D-4904-9F15-6D65CD08E1D6}" dt="2018-09-20T06:24:27.891" v="1108" actId="14100"/>
        <pc:sldMkLst>
          <pc:docMk/>
          <pc:sldMk cId="3878820668" sldId="381"/>
        </pc:sldMkLst>
        <pc:spChg chg="mod">
          <ac:chgData name="Wallter Kang" userId="d5c269cbe9dbe8bc" providerId="LiveId" clId="{544FACE7-A19D-4904-9F15-6D65CD08E1D6}" dt="2018-09-20T06:22:07.799" v="952" actId="20577"/>
          <ac:spMkLst>
            <pc:docMk/>
            <pc:sldMk cId="3878820668" sldId="381"/>
            <ac:spMk id="2" creationId="{021C6E4D-98A6-4533-8D6D-3BB61E3C16B3}"/>
          </ac:spMkLst>
        </pc:spChg>
        <pc:spChg chg="mod">
          <ac:chgData name="Wallter Kang" userId="d5c269cbe9dbe8bc" providerId="LiveId" clId="{544FACE7-A19D-4904-9F15-6D65CD08E1D6}" dt="2018-09-20T06:23:17.314" v="1102" actId="20577"/>
          <ac:spMkLst>
            <pc:docMk/>
            <pc:sldMk cId="3878820668" sldId="381"/>
            <ac:spMk id="3" creationId="{CD451D2B-9F04-4980-A463-AB4703B56735}"/>
          </ac:spMkLst>
        </pc:spChg>
        <pc:picChg chg="add mod">
          <ac:chgData name="Wallter Kang" userId="d5c269cbe9dbe8bc" providerId="LiveId" clId="{544FACE7-A19D-4904-9F15-6D65CD08E1D6}" dt="2018-09-20T06:23:37.715" v="1105" actId="1076"/>
          <ac:picMkLst>
            <pc:docMk/>
            <pc:sldMk cId="3878820668" sldId="381"/>
            <ac:picMk id="4" creationId="{E13C6888-7EE9-47B0-B26B-17F606DE01CA}"/>
          </ac:picMkLst>
        </pc:picChg>
        <pc:picChg chg="add mod">
          <ac:chgData name="Wallter Kang" userId="d5c269cbe9dbe8bc" providerId="LiveId" clId="{544FACE7-A19D-4904-9F15-6D65CD08E1D6}" dt="2018-09-20T06:23:37.715" v="1105" actId="1076"/>
          <ac:picMkLst>
            <pc:docMk/>
            <pc:sldMk cId="3878820668" sldId="381"/>
            <ac:picMk id="5" creationId="{30A0B09C-352E-41A6-A496-5B46ED83F646}"/>
          </ac:picMkLst>
        </pc:picChg>
        <pc:picChg chg="add mod">
          <ac:chgData name="Wallter Kang" userId="d5c269cbe9dbe8bc" providerId="LiveId" clId="{544FACE7-A19D-4904-9F15-6D65CD08E1D6}" dt="2018-09-20T06:24:27.891" v="1108" actId="14100"/>
          <ac:picMkLst>
            <pc:docMk/>
            <pc:sldMk cId="3878820668" sldId="381"/>
            <ac:picMk id="6" creationId="{4E1B5317-405B-4732-9A68-80FBFC57A310}"/>
          </ac:picMkLst>
        </pc:picChg>
      </pc:sldChg>
      <pc:sldChg chg="addSp modSp add">
        <pc:chgData name="Wallter Kang" userId="d5c269cbe9dbe8bc" providerId="LiveId" clId="{544FACE7-A19D-4904-9F15-6D65CD08E1D6}" dt="2018-09-20T07:50:15.859" v="1270" actId="1076"/>
        <pc:sldMkLst>
          <pc:docMk/>
          <pc:sldMk cId="2497758251" sldId="382"/>
        </pc:sldMkLst>
        <pc:spChg chg="mod">
          <ac:chgData name="Wallter Kang" userId="d5c269cbe9dbe8bc" providerId="LiveId" clId="{544FACE7-A19D-4904-9F15-6D65CD08E1D6}" dt="2018-09-20T06:24:44.824" v="1147" actId="20577"/>
          <ac:spMkLst>
            <pc:docMk/>
            <pc:sldMk cId="2497758251" sldId="382"/>
            <ac:spMk id="2" creationId="{661C68F7-89DF-4120-9DCD-3895C378EE73}"/>
          </ac:spMkLst>
        </pc:spChg>
        <pc:spChg chg="mod">
          <ac:chgData name="Wallter Kang" userId="d5c269cbe9dbe8bc" providerId="LiveId" clId="{544FACE7-A19D-4904-9F15-6D65CD08E1D6}" dt="2018-09-20T06:26:02.795" v="1264" actId="1076"/>
          <ac:spMkLst>
            <pc:docMk/>
            <pc:sldMk cId="2497758251" sldId="382"/>
            <ac:spMk id="3" creationId="{2D757119-4914-48DF-817B-B3368E0DE6EF}"/>
          </ac:spMkLst>
        </pc:spChg>
        <pc:spChg chg="add mod">
          <ac:chgData name="Wallter Kang" userId="d5c269cbe9dbe8bc" providerId="LiveId" clId="{544FACE7-A19D-4904-9F15-6D65CD08E1D6}" dt="2018-09-20T06:26:06.560" v="1265" actId="1076"/>
          <ac:spMkLst>
            <pc:docMk/>
            <pc:sldMk cId="2497758251" sldId="382"/>
            <ac:spMk id="4" creationId="{D05C8865-F7C9-4D50-BC88-AD73E99FA764}"/>
          </ac:spMkLst>
        </pc:spChg>
        <pc:spChg chg="add mod">
          <ac:chgData name="Wallter Kang" userId="d5c269cbe9dbe8bc" providerId="LiveId" clId="{544FACE7-A19D-4904-9F15-6D65CD08E1D6}" dt="2018-09-20T07:50:05.897" v="1267" actId="1076"/>
          <ac:spMkLst>
            <pc:docMk/>
            <pc:sldMk cId="2497758251" sldId="382"/>
            <ac:spMk id="9" creationId="{161EF07F-4018-4BA7-9A44-C714FFC191DC}"/>
          </ac:spMkLst>
        </pc:spChg>
        <pc:picChg chg="add mod">
          <ac:chgData name="Wallter Kang" userId="d5c269cbe9dbe8bc" providerId="LiveId" clId="{544FACE7-A19D-4904-9F15-6D65CD08E1D6}" dt="2018-09-20T07:50:08.735" v="1268" actId="1076"/>
          <ac:picMkLst>
            <pc:docMk/>
            <pc:sldMk cId="2497758251" sldId="382"/>
            <ac:picMk id="5" creationId="{3BBDA218-5CDF-4ECC-9449-4239B60F2C10}"/>
          </ac:picMkLst>
        </pc:picChg>
        <pc:picChg chg="add mod">
          <ac:chgData name="Wallter Kang" userId="d5c269cbe9dbe8bc" providerId="LiveId" clId="{544FACE7-A19D-4904-9F15-6D65CD08E1D6}" dt="2018-09-20T07:50:10.578" v="1269" actId="1076"/>
          <ac:picMkLst>
            <pc:docMk/>
            <pc:sldMk cId="2497758251" sldId="382"/>
            <ac:picMk id="6" creationId="{9FD17A28-9FF4-4A11-A269-A25ED57972A9}"/>
          </ac:picMkLst>
        </pc:picChg>
        <pc:picChg chg="add mod">
          <ac:chgData name="Wallter Kang" userId="d5c269cbe9dbe8bc" providerId="LiveId" clId="{544FACE7-A19D-4904-9F15-6D65CD08E1D6}" dt="2018-09-20T07:50:15.859" v="1270" actId="1076"/>
          <ac:picMkLst>
            <pc:docMk/>
            <pc:sldMk cId="2497758251" sldId="382"/>
            <ac:picMk id="7" creationId="{E6B200F0-DEB6-40DC-B9E6-2FFF0861F584}"/>
          </ac:picMkLst>
        </pc:picChg>
        <pc:picChg chg="add mod">
          <ac:chgData name="Wallter Kang" userId="d5c269cbe9dbe8bc" providerId="LiveId" clId="{544FACE7-A19D-4904-9F15-6D65CD08E1D6}" dt="2018-09-20T07:50:05.897" v="1267" actId="1076"/>
          <ac:picMkLst>
            <pc:docMk/>
            <pc:sldMk cId="2497758251" sldId="382"/>
            <ac:picMk id="8" creationId="{3C831F35-F1E0-4B65-B4C2-F7E78298E0F7}"/>
          </ac:picMkLst>
        </pc:picChg>
      </pc:sldChg>
      <pc:sldChg chg="addSp modSp add">
        <pc:chgData name="Wallter Kang" userId="d5c269cbe9dbe8bc" providerId="LiveId" clId="{544FACE7-A19D-4904-9F15-6D65CD08E1D6}" dt="2018-09-20T08:26:10.528" v="1467" actId="13822"/>
        <pc:sldMkLst>
          <pc:docMk/>
          <pc:sldMk cId="2499927828" sldId="383"/>
        </pc:sldMkLst>
        <pc:spChg chg="mod">
          <ac:chgData name="Wallter Kang" userId="d5c269cbe9dbe8bc" providerId="LiveId" clId="{544FACE7-A19D-4904-9F15-6D65CD08E1D6}" dt="2018-09-20T08:24:41.752" v="1353" actId="6549"/>
          <ac:spMkLst>
            <pc:docMk/>
            <pc:sldMk cId="2499927828" sldId="383"/>
            <ac:spMk id="2" creationId="{11333D76-3AF2-4067-A561-3C3B0BC07EE3}"/>
          </ac:spMkLst>
        </pc:spChg>
        <pc:spChg chg="mod">
          <ac:chgData name="Wallter Kang" userId="d5c269cbe9dbe8bc" providerId="LiveId" clId="{544FACE7-A19D-4904-9F15-6D65CD08E1D6}" dt="2018-09-20T08:25:02.346" v="1450" actId="20577"/>
          <ac:spMkLst>
            <pc:docMk/>
            <pc:sldMk cId="2499927828" sldId="383"/>
            <ac:spMk id="3" creationId="{897FE117-6A31-40F1-B5BB-0273D9BE62FA}"/>
          </ac:spMkLst>
        </pc:spChg>
        <pc:spChg chg="add mod">
          <ac:chgData name="Wallter Kang" userId="d5c269cbe9dbe8bc" providerId="LiveId" clId="{544FACE7-A19D-4904-9F15-6D65CD08E1D6}" dt="2018-09-20T08:26:10.528" v="1467" actId="13822"/>
          <ac:spMkLst>
            <pc:docMk/>
            <pc:sldMk cId="2499927828" sldId="383"/>
            <ac:spMk id="4" creationId="{F77A1631-EB23-4433-8A1E-721A7C2E2C7C}"/>
          </ac:spMkLst>
        </pc:spChg>
      </pc:sldChg>
      <pc:sldChg chg="addSp delSp modSp add">
        <pc:chgData name="Wallter Kang" userId="d5c269cbe9dbe8bc" providerId="LiveId" clId="{544FACE7-A19D-4904-9F15-6D65CD08E1D6}" dt="2018-09-20T08:28:05.661" v="1578" actId="13822"/>
        <pc:sldMkLst>
          <pc:docMk/>
          <pc:sldMk cId="3509854577" sldId="384"/>
        </pc:sldMkLst>
        <pc:spChg chg="del">
          <ac:chgData name="Wallter Kang" userId="d5c269cbe9dbe8bc" providerId="LiveId" clId="{544FACE7-A19D-4904-9F15-6D65CD08E1D6}" dt="2018-09-20T08:26:50.791" v="1469" actId="478"/>
          <ac:spMkLst>
            <pc:docMk/>
            <pc:sldMk cId="3509854577" sldId="384"/>
            <ac:spMk id="2" creationId="{3B248C69-E931-4AAD-ADB7-9FDC2210E2D2}"/>
          </ac:spMkLst>
        </pc:spChg>
        <pc:spChg chg="del">
          <ac:chgData name="Wallter Kang" userId="d5c269cbe9dbe8bc" providerId="LiveId" clId="{544FACE7-A19D-4904-9F15-6D65CD08E1D6}" dt="2018-09-20T08:26:50.791" v="1469" actId="478"/>
          <ac:spMkLst>
            <pc:docMk/>
            <pc:sldMk cId="3509854577" sldId="384"/>
            <ac:spMk id="3" creationId="{930CA71A-87F2-4642-8A95-AD07CB8CD278}"/>
          </ac:spMkLst>
        </pc:spChg>
        <pc:spChg chg="add mod">
          <ac:chgData name="Wallter Kang" userId="d5c269cbe9dbe8bc" providerId="LiveId" clId="{544FACE7-A19D-4904-9F15-6D65CD08E1D6}" dt="2018-09-20T08:26:55.009" v="1471" actId="1076"/>
          <ac:spMkLst>
            <pc:docMk/>
            <pc:sldMk cId="3509854577" sldId="384"/>
            <ac:spMk id="5" creationId="{116E9ECF-3864-423E-82B2-55FB0D1037A3}"/>
          </ac:spMkLst>
        </pc:spChg>
        <pc:spChg chg="add mod">
          <ac:chgData name="Wallter Kang" userId="d5c269cbe9dbe8bc" providerId="LiveId" clId="{544FACE7-A19D-4904-9F15-6D65CD08E1D6}" dt="2018-09-20T08:26:55.009" v="1471" actId="1076"/>
          <ac:spMkLst>
            <pc:docMk/>
            <pc:sldMk cId="3509854577" sldId="384"/>
            <ac:spMk id="8" creationId="{85CA7BE4-20D8-41AC-93E0-4F3ED2DCEF76}"/>
          </ac:spMkLst>
        </pc:spChg>
        <pc:spChg chg="add mod">
          <ac:chgData name="Wallter Kang" userId="d5c269cbe9dbe8bc" providerId="LiveId" clId="{544FACE7-A19D-4904-9F15-6D65CD08E1D6}" dt="2018-09-20T08:27:18.349" v="1566" actId="20577"/>
          <ac:spMkLst>
            <pc:docMk/>
            <pc:sldMk cId="3509854577" sldId="384"/>
            <ac:spMk id="9" creationId="{F26C1BF7-03B0-459F-A061-BC3FBF7AAF2D}"/>
          </ac:spMkLst>
        </pc:spChg>
        <pc:spChg chg="add mod">
          <ac:chgData name="Wallter Kang" userId="d5c269cbe9dbe8bc" providerId="LiveId" clId="{544FACE7-A19D-4904-9F15-6D65CD08E1D6}" dt="2018-09-20T08:28:05.661" v="1578" actId="13822"/>
          <ac:spMkLst>
            <pc:docMk/>
            <pc:sldMk cId="3509854577" sldId="384"/>
            <ac:spMk id="10" creationId="{24140C30-5FE2-491B-A7A5-818E147A905F}"/>
          </ac:spMkLst>
        </pc:spChg>
        <pc:picChg chg="add mod">
          <ac:chgData name="Wallter Kang" userId="d5c269cbe9dbe8bc" providerId="LiveId" clId="{544FACE7-A19D-4904-9F15-6D65CD08E1D6}" dt="2018-09-20T08:26:55.009" v="1471" actId="1076"/>
          <ac:picMkLst>
            <pc:docMk/>
            <pc:sldMk cId="3509854577" sldId="384"/>
            <ac:picMk id="4" creationId="{7074A33B-9FC1-41B7-8832-B56F5B681B49}"/>
          </ac:picMkLst>
        </pc:picChg>
        <pc:picChg chg="add mod">
          <ac:chgData name="Wallter Kang" userId="d5c269cbe9dbe8bc" providerId="LiveId" clId="{544FACE7-A19D-4904-9F15-6D65CD08E1D6}" dt="2018-09-20T08:26:55.009" v="1471" actId="1076"/>
          <ac:picMkLst>
            <pc:docMk/>
            <pc:sldMk cId="3509854577" sldId="384"/>
            <ac:picMk id="6" creationId="{0FF7EB42-646C-4F07-B030-3F9189B0DE9D}"/>
          </ac:picMkLst>
        </pc:picChg>
        <pc:picChg chg="add mod">
          <ac:chgData name="Wallter Kang" userId="d5c269cbe9dbe8bc" providerId="LiveId" clId="{544FACE7-A19D-4904-9F15-6D65CD08E1D6}" dt="2018-09-20T08:26:55.009" v="1471" actId="1076"/>
          <ac:picMkLst>
            <pc:docMk/>
            <pc:sldMk cId="3509854577" sldId="384"/>
            <ac:picMk id="7" creationId="{450A7520-8EF7-4873-9629-BC05F12ABEC7}"/>
          </ac:picMkLst>
        </pc:picChg>
      </pc:sldChg>
      <pc:sldChg chg="addSp modSp add">
        <pc:chgData name="Wallter Kang" userId="d5c269cbe9dbe8bc" providerId="LiveId" clId="{544FACE7-A19D-4904-9F15-6D65CD08E1D6}" dt="2018-09-20T08:31:20.371" v="1714" actId="1076"/>
        <pc:sldMkLst>
          <pc:docMk/>
          <pc:sldMk cId="1202368701" sldId="385"/>
        </pc:sldMkLst>
        <pc:spChg chg="mod">
          <ac:chgData name="Wallter Kang" userId="d5c269cbe9dbe8bc" providerId="LiveId" clId="{544FACE7-A19D-4904-9F15-6D65CD08E1D6}" dt="2018-09-20T08:29:03.512" v="1625" actId="20577"/>
          <ac:spMkLst>
            <pc:docMk/>
            <pc:sldMk cId="1202368701" sldId="385"/>
            <ac:spMk id="2" creationId="{5079337F-71ED-4318-B24D-1946A09527EB}"/>
          </ac:spMkLst>
        </pc:spChg>
        <pc:spChg chg="mod">
          <ac:chgData name="Wallter Kang" userId="d5c269cbe9dbe8bc" providerId="LiveId" clId="{544FACE7-A19D-4904-9F15-6D65CD08E1D6}" dt="2018-09-20T08:30:58.719" v="1712"/>
          <ac:spMkLst>
            <pc:docMk/>
            <pc:sldMk cId="1202368701" sldId="385"/>
            <ac:spMk id="3" creationId="{2EF65DDF-AFA4-4E88-AEA6-A0182DF7B762}"/>
          </ac:spMkLst>
        </pc:spChg>
        <pc:spChg chg="add mod">
          <ac:chgData name="Wallter Kang" userId="d5c269cbe9dbe8bc" providerId="LiveId" clId="{544FACE7-A19D-4904-9F15-6D65CD08E1D6}" dt="2018-09-20T08:30:37.974" v="1675" actId="13822"/>
          <ac:spMkLst>
            <pc:docMk/>
            <pc:sldMk cId="1202368701" sldId="385"/>
            <ac:spMk id="4" creationId="{C707F0A0-2AE5-4224-86FB-59C4ABDD201E}"/>
          </ac:spMkLst>
        </pc:spChg>
        <pc:picChg chg="add mod">
          <ac:chgData name="Wallter Kang" userId="d5c269cbe9dbe8bc" providerId="LiveId" clId="{544FACE7-A19D-4904-9F15-6D65CD08E1D6}" dt="2018-09-20T08:31:20.371" v="1714" actId="1076"/>
          <ac:picMkLst>
            <pc:docMk/>
            <pc:sldMk cId="1202368701" sldId="385"/>
            <ac:picMk id="5" creationId="{FFD83F62-3BA2-4342-8718-68214AAD5009}"/>
          </ac:picMkLst>
        </pc:picChg>
      </pc:sldChg>
      <pc:sldChg chg="addSp modSp add">
        <pc:chgData name="Wallter Kang" userId="d5c269cbe9dbe8bc" providerId="LiveId" clId="{544FACE7-A19D-4904-9F15-6D65CD08E1D6}" dt="2018-09-20T08:33:32.915" v="1940" actId="1076"/>
        <pc:sldMkLst>
          <pc:docMk/>
          <pc:sldMk cId="2742732979" sldId="386"/>
        </pc:sldMkLst>
        <pc:spChg chg="mod">
          <ac:chgData name="Wallter Kang" userId="d5c269cbe9dbe8bc" providerId="LiveId" clId="{544FACE7-A19D-4904-9F15-6D65CD08E1D6}" dt="2018-09-20T08:31:44.048" v="1747" actId="20577"/>
          <ac:spMkLst>
            <pc:docMk/>
            <pc:sldMk cId="2742732979" sldId="386"/>
            <ac:spMk id="2" creationId="{1657486A-690E-4338-8C57-4BE3AD2C8191}"/>
          </ac:spMkLst>
        </pc:spChg>
        <pc:spChg chg="mod">
          <ac:chgData name="Wallter Kang" userId="d5c269cbe9dbe8bc" providerId="LiveId" clId="{544FACE7-A19D-4904-9F15-6D65CD08E1D6}" dt="2018-09-20T08:32:46.227" v="1928" actId="20577"/>
          <ac:spMkLst>
            <pc:docMk/>
            <pc:sldMk cId="2742732979" sldId="386"/>
            <ac:spMk id="3" creationId="{06D9CA46-C5B4-469F-A825-2002063D09AC}"/>
          </ac:spMkLst>
        </pc:spChg>
        <pc:spChg chg="add mod">
          <ac:chgData name="Wallter Kang" userId="d5c269cbe9dbe8bc" providerId="LiveId" clId="{544FACE7-A19D-4904-9F15-6D65CD08E1D6}" dt="2018-09-20T08:33:07.081" v="1935" actId="13822"/>
          <ac:spMkLst>
            <pc:docMk/>
            <pc:sldMk cId="2742732979" sldId="386"/>
            <ac:spMk id="4" creationId="{71289457-8D35-4EE0-870B-F0A2A67A26F9}"/>
          </ac:spMkLst>
        </pc:spChg>
        <pc:picChg chg="add mod">
          <ac:chgData name="Wallter Kang" userId="d5c269cbe9dbe8bc" providerId="LiveId" clId="{544FACE7-A19D-4904-9F15-6D65CD08E1D6}" dt="2018-09-20T08:33:23.089" v="1937" actId="1076"/>
          <ac:picMkLst>
            <pc:docMk/>
            <pc:sldMk cId="2742732979" sldId="386"/>
            <ac:picMk id="5" creationId="{CF1E1CAF-9F55-49DA-AE05-B556BBF7382C}"/>
          </ac:picMkLst>
        </pc:picChg>
        <pc:picChg chg="add mod">
          <ac:chgData name="Wallter Kang" userId="d5c269cbe9dbe8bc" providerId="LiveId" clId="{544FACE7-A19D-4904-9F15-6D65CD08E1D6}" dt="2018-09-20T08:33:32.915" v="1940" actId="1076"/>
          <ac:picMkLst>
            <pc:docMk/>
            <pc:sldMk cId="2742732979" sldId="386"/>
            <ac:picMk id="6" creationId="{17B14BE3-E838-45E8-AB10-8A685A35E1C6}"/>
          </ac:picMkLst>
        </pc:picChg>
        <pc:picChg chg="add mod">
          <ac:chgData name="Wallter Kang" userId="d5c269cbe9dbe8bc" providerId="LiveId" clId="{544FACE7-A19D-4904-9F15-6D65CD08E1D6}" dt="2018-09-20T08:33:27.979" v="1939" actId="1076"/>
          <ac:picMkLst>
            <pc:docMk/>
            <pc:sldMk cId="2742732979" sldId="386"/>
            <ac:picMk id="7" creationId="{C88126F3-1A31-4CB9-9F0C-12B2BFBC24E0}"/>
          </ac:picMkLst>
        </pc:picChg>
        <pc:cxnChg chg="add mod">
          <ac:chgData name="Wallter Kang" userId="d5c269cbe9dbe8bc" providerId="LiveId" clId="{544FACE7-A19D-4904-9F15-6D65CD08E1D6}" dt="2018-09-20T08:33:23.089" v="1937" actId="1076"/>
          <ac:cxnSpMkLst>
            <pc:docMk/>
            <pc:sldMk cId="2742732979" sldId="386"/>
            <ac:cxnSpMk id="8" creationId="{54AB059F-C4A0-4A3F-A252-707CAF1902A2}"/>
          </ac:cxnSpMkLst>
        </pc:cxnChg>
        <pc:cxnChg chg="add mod">
          <ac:chgData name="Wallter Kang" userId="d5c269cbe9dbe8bc" providerId="LiveId" clId="{544FACE7-A19D-4904-9F15-6D65CD08E1D6}" dt="2018-09-20T08:33:23.089" v="1937" actId="1076"/>
          <ac:cxnSpMkLst>
            <pc:docMk/>
            <pc:sldMk cId="2742732979" sldId="386"/>
            <ac:cxnSpMk id="9" creationId="{39965413-FB73-418C-A453-B81392A6E688}"/>
          </ac:cxnSpMkLst>
        </pc:cxnChg>
        <pc:cxnChg chg="add mod">
          <ac:chgData name="Wallter Kang" userId="d5c269cbe9dbe8bc" providerId="LiveId" clId="{544FACE7-A19D-4904-9F15-6D65CD08E1D6}" dt="2018-09-20T08:33:23.089" v="1937" actId="1076"/>
          <ac:cxnSpMkLst>
            <pc:docMk/>
            <pc:sldMk cId="2742732979" sldId="386"/>
            <ac:cxnSpMk id="10" creationId="{34558B22-00D0-4DDC-8098-25BC1AA1C875}"/>
          </ac:cxnSpMkLst>
        </pc:cxnChg>
        <pc:cxnChg chg="add mod">
          <ac:chgData name="Wallter Kang" userId="d5c269cbe9dbe8bc" providerId="LiveId" clId="{544FACE7-A19D-4904-9F15-6D65CD08E1D6}" dt="2018-09-20T08:33:23.089" v="1937" actId="1076"/>
          <ac:cxnSpMkLst>
            <pc:docMk/>
            <pc:sldMk cId="2742732979" sldId="386"/>
            <ac:cxnSpMk id="11" creationId="{A4083B15-8501-4CFD-9BDF-43C5733D28DB}"/>
          </ac:cxnSpMkLst>
        </pc:cxnChg>
      </pc:sldChg>
      <pc:sldChg chg="modSp add">
        <pc:chgData name="Wallter Kang" userId="d5c269cbe9dbe8bc" providerId="LiveId" clId="{544FACE7-A19D-4904-9F15-6D65CD08E1D6}" dt="2018-09-20T08:55:43.210" v="2336" actId="20577"/>
        <pc:sldMkLst>
          <pc:docMk/>
          <pc:sldMk cId="104921122" sldId="387"/>
        </pc:sldMkLst>
        <pc:spChg chg="mod">
          <ac:chgData name="Wallter Kang" userId="d5c269cbe9dbe8bc" providerId="LiveId" clId="{544FACE7-A19D-4904-9F15-6D65CD08E1D6}" dt="2018-09-20T08:40:08.291" v="1969" actId="20577"/>
          <ac:spMkLst>
            <pc:docMk/>
            <pc:sldMk cId="104921122" sldId="387"/>
            <ac:spMk id="2" creationId="{02D5590B-9B98-43A0-B01E-59AE121CE8C9}"/>
          </ac:spMkLst>
        </pc:spChg>
        <pc:spChg chg="mod">
          <ac:chgData name="Wallter Kang" userId="d5c269cbe9dbe8bc" providerId="LiveId" clId="{544FACE7-A19D-4904-9F15-6D65CD08E1D6}" dt="2018-09-20T08:55:43.210" v="2336" actId="20577"/>
          <ac:spMkLst>
            <pc:docMk/>
            <pc:sldMk cId="104921122" sldId="387"/>
            <ac:spMk id="3" creationId="{BBF1C0B1-BDEC-4805-8F83-DD5345E1F178}"/>
          </ac:spMkLst>
        </pc:spChg>
      </pc:sldChg>
      <pc:sldChg chg="modSp add">
        <pc:chgData name="Wallter Kang" userId="d5c269cbe9dbe8bc" providerId="LiveId" clId="{544FACE7-A19D-4904-9F15-6D65CD08E1D6}" dt="2018-09-20T08:57:51.368" v="2920"/>
        <pc:sldMkLst>
          <pc:docMk/>
          <pc:sldMk cId="3196426639" sldId="388"/>
        </pc:sldMkLst>
        <pc:spChg chg="mod">
          <ac:chgData name="Wallter Kang" userId="d5c269cbe9dbe8bc" providerId="LiveId" clId="{544FACE7-A19D-4904-9F15-6D65CD08E1D6}" dt="2018-09-20T08:55:58.316" v="2370" actId="20577"/>
          <ac:spMkLst>
            <pc:docMk/>
            <pc:sldMk cId="3196426639" sldId="388"/>
            <ac:spMk id="2" creationId="{1577BF24-0D5F-4BC5-850A-408AB7DCE3FF}"/>
          </ac:spMkLst>
        </pc:spChg>
        <pc:spChg chg="mod">
          <ac:chgData name="Wallter Kang" userId="d5c269cbe9dbe8bc" providerId="LiveId" clId="{544FACE7-A19D-4904-9F15-6D65CD08E1D6}" dt="2018-09-20T08:57:51.368" v="2920"/>
          <ac:spMkLst>
            <pc:docMk/>
            <pc:sldMk cId="3196426639" sldId="388"/>
            <ac:spMk id="3" creationId="{B2466988-8194-41F9-B1AD-A5366B970479}"/>
          </ac:spMkLst>
        </pc:spChg>
      </pc:sldChg>
      <pc:sldChg chg="addSp modSp add">
        <pc:chgData name="Wallter Kang" userId="d5c269cbe9dbe8bc" providerId="LiveId" clId="{544FACE7-A19D-4904-9F15-6D65CD08E1D6}" dt="2018-09-20T09:13:07.586" v="3208" actId="1076"/>
        <pc:sldMkLst>
          <pc:docMk/>
          <pc:sldMk cId="3704845769" sldId="389"/>
        </pc:sldMkLst>
        <pc:spChg chg="mod">
          <ac:chgData name="Wallter Kang" userId="d5c269cbe9dbe8bc" providerId="LiveId" clId="{544FACE7-A19D-4904-9F15-6D65CD08E1D6}" dt="2018-09-20T09:04:47.069" v="2973" actId="20577"/>
          <ac:spMkLst>
            <pc:docMk/>
            <pc:sldMk cId="3704845769" sldId="389"/>
            <ac:spMk id="2" creationId="{1D148810-D6C0-4DAC-AB81-AA7294285A6F}"/>
          </ac:spMkLst>
        </pc:spChg>
        <pc:spChg chg="mod">
          <ac:chgData name="Wallter Kang" userId="d5c269cbe9dbe8bc" providerId="LiveId" clId="{544FACE7-A19D-4904-9F15-6D65CD08E1D6}" dt="2018-09-20T09:12:34.422" v="3206" actId="20577"/>
          <ac:spMkLst>
            <pc:docMk/>
            <pc:sldMk cId="3704845769" sldId="389"/>
            <ac:spMk id="3" creationId="{290F15BA-5EB0-45D4-8029-1726AC62BD4A}"/>
          </ac:spMkLst>
        </pc:spChg>
        <pc:spChg chg="add mod">
          <ac:chgData name="Wallter Kang" userId="d5c269cbe9dbe8bc" providerId="LiveId" clId="{544FACE7-A19D-4904-9F15-6D65CD08E1D6}" dt="2018-09-20T09:13:07.586" v="3208" actId="1076"/>
          <ac:spMkLst>
            <pc:docMk/>
            <pc:sldMk cId="3704845769" sldId="389"/>
            <ac:spMk id="4" creationId="{D81BD8FA-2AC6-42FF-9969-5154C95AB89B}"/>
          </ac:spMkLst>
        </pc:spChg>
        <pc:picChg chg="add mod">
          <ac:chgData name="Wallter Kang" userId="d5c269cbe9dbe8bc" providerId="LiveId" clId="{544FACE7-A19D-4904-9F15-6D65CD08E1D6}" dt="2018-09-20T09:13:07.586" v="3208" actId="1076"/>
          <ac:picMkLst>
            <pc:docMk/>
            <pc:sldMk cId="3704845769" sldId="389"/>
            <ac:picMk id="5" creationId="{DF8E2C74-A01B-4D50-8CF1-8E65D2115710}"/>
          </ac:picMkLst>
        </pc:picChg>
      </pc:sldChg>
      <pc:sldChg chg="addSp delSp modSp add">
        <pc:chgData name="Wallter Kang" userId="d5c269cbe9dbe8bc" providerId="LiveId" clId="{544FACE7-A19D-4904-9F15-6D65CD08E1D6}" dt="2018-09-20T09:18:14.823" v="3409"/>
        <pc:sldMkLst>
          <pc:docMk/>
          <pc:sldMk cId="2145065715" sldId="390"/>
        </pc:sldMkLst>
        <pc:spChg chg="del">
          <ac:chgData name="Wallter Kang" userId="d5c269cbe9dbe8bc" providerId="LiveId" clId="{544FACE7-A19D-4904-9F15-6D65CD08E1D6}" dt="2018-09-20T09:15:24.442" v="3210" actId="478"/>
          <ac:spMkLst>
            <pc:docMk/>
            <pc:sldMk cId="2145065715" sldId="390"/>
            <ac:spMk id="2" creationId="{77D1AED4-60ED-4210-BFB9-E2E314C7DD1E}"/>
          </ac:spMkLst>
        </pc:spChg>
        <pc:spChg chg="del">
          <ac:chgData name="Wallter Kang" userId="d5c269cbe9dbe8bc" providerId="LiveId" clId="{544FACE7-A19D-4904-9F15-6D65CD08E1D6}" dt="2018-09-20T09:15:24.442" v="3210" actId="478"/>
          <ac:spMkLst>
            <pc:docMk/>
            <pc:sldMk cId="2145065715" sldId="390"/>
            <ac:spMk id="3" creationId="{514F99EE-E63B-4983-AB25-B9B0D6358E9D}"/>
          </ac:spMkLst>
        </pc:spChg>
        <pc:spChg chg="add mod">
          <ac:chgData name="Wallter Kang" userId="d5c269cbe9dbe8bc" providerId="LiveId" clId="{544FACE7-A19D-4904-9F15-6D65CD08E1D6}" dt="2018-09-20T09:17:06.519" v="3335"/>
          <ac:spMkLst>
            <pc:docMk/>
            <pc:sldMk cId="2145065715" sldId="390"/>
            <ac:spMk id="5" creationId="{9A1F80B0-2364-4734-ADEE-8A5F1AEA9454}"/>
          </ac:spMkLst>
        </pc:spChg>
        <pc:spChg chg="add mod">
          <ac:chgData name="Wallter Kang" userId="d5c269cbe9dbe8bc" providerId="LiveId" clId="{544FACE7-A19D-4904-9F15-6D65CD08E1D6}" dt="2018-09-20T09:18:14.823" v="3409"/>
          <ac:spMkLst>
            <pc:docMk/>
            <pc:sldMk cId="2145065715" sldId="390"/>
            <ac:spMk id="7" creationId="{99187603-796E-48B7-894D-8B0E1E05B783}"/>
          </ac:spMkLst>
        </pc:spChg>
        <pc:picChg chg="add mod">
          <ac:chgData name="Wallter Kang" userId="d5c269cbe9dbe8bc" providerId="LiveId" clId="{544FACE7-A19D-4904-9F15-6D65CD08E1D6}" dt="2018-09-20T09:16:23.898" v="3214" actId="1076"/>
          <ac:picMkLst>
            <pc:docMk/>
            <pc:sldMk cId="2145065715" sldId="390"/>
            <ac:picMk id="4" creationId="{637D95CC-08D8-487A-9E23-0B8ED06CBEE6}"/>
          </ac:picMkLst>
        </pc:picChg>
        <pc:picChg chg="add mod">
          <ac:chgData name="Wallter Kang" userId="d5c269cbe9dbe8bc" providerId="LiveId" clId="{544FACE7-A19D-4904-9F15-6D65CD08E1D6}" dt="2018-09-20T09:17:51.935" v="3338" actId="1076"/>
          <ac:picMkLst>
            <pc:docMk/>
            <pc:sldMk cId="2145065715" sldId="390"/>
            <ac:picMk id="6" creationId="{A80FE95D-A495-4DD7-9542-2BBCE9266057}"/>
          </ac:picMkLst>
        </pc:picChg>
      </pc:sldChg>
      <pc:sldChg chg="addSp delSp modSp add">
        <pc:chgData name="Wallter Kang" userId="d5c269cbe9dbe8bc" providerId="LiveId" clId="{544FACE7-A19D-4904-9F15-6D65CD08E1D6}" dt="2018-09-20T09:24:06.549" v="3523" actId="20577"/>
        <pc:sldMkLst>
          <pc:docMk/>
          <pc:sldMk cId="3581136216" sldId="391"/>
        </pc:sldMkLst>
        <pc:spChg chg="del mod">
          <ac:chgData name="Wallter Kang" userId="d5c269cbe9dbe8bc" providerId="LiveId" clId="{544FACE7-A19D-4904-9F15-6D65CD08E1D6}" dt="2018-09-20T09:23:18.152" v="3425" actId="478"/>
          <ac:spMkLst>
            <pc:docMk/>
            <pc:sldMk cId="3581136216" sldId="391"/>
            <ac:spMk id="2" creationId="{25E00BC9-2E37-4B56-A108-15EEB1FFDB41}"/>
          </ac:spMkLst>
        </pc:spChg>
        <pc:spChg chg="del">
          <ac:chgData name="Wallter Kang" userId="d5c269cbe9dbe8bc" providerId="LiveId" clId="{544FACE7-A19D-4904-9F15-6D65CD08E1D6}" dt="2018-09-20T09:23:18.152" v="3425" actId="478"/>
          <ac:spMkLst>
            <pc:docMk/>
            <pc:sldMk cId="3581136216" sldId="391"/>
            <ac:spMk id="3" creationId="{D9A95DB0-5FCF-4A73-A421-F8CF2DAF74F9}"/>
          </ac:spMkLst>
        </pc:spChg>
        <pc:spChg chg="add del mod">
          <ac:chgData name="Wallter Kang" userId="d5c269cbe9dbe8bc" providerId="LiveId" clId="{544FACE7-A19D-4904-9F15-6D65CD08E1D6}" dt="2018-09-20T09:23:29.868" v="3428" actId="478"/>
          <ac:spMkLst>
            <pc:docMk/>
            <pc:sldMk cId="3581136216" sldId="391"/>
            <ac:spMk id="5" creationId="{94680CE8-AADD-4250-AF05-D7D0B1626C5E}"/>
          </ac:spMkLst>
        </pc:spChg>
        <pc:spChg chg="add mod">
          <ac:chgData name="Wallter Kang" userId="d5c269cbe9dbe8bc" providerId="LiveId" clId="{544FACE7-A19D-4904-9F15-6D65CD08E1D6}" dt="2018-09-20T09:23:41.993" v="3435" actId="13822"/>
          <ac:spMkLst>
            <pc:docMk/>
            <pc:sldMk cId="3581136216" sldId="391"/>
            <ac:spMk id="6" creationId="{A2D5ADB9-8193-4EA2-89B9-D17E3ADBDABF}"/>
          </ac:spMkLst>
        </pc:spChg>
        <pc:spChg chg="add mod">
          <ac:chgData name="Wallter Kang" userId="d5c269cbe9dbe8bc" providerId="LiveId" clId="{544FACE7-A19D-4904-9F15-6D65CD08E1D6}" dt="2018-09-20T09:24:06.549" v="3523" actId="20577"/>
          <ac:spMkLst>
            <pc:docMk/>
            <pc:sldMk cId="3581136216" sldId="391"/>
            <ac:spMk id="7" creationId="{B932C214-D2B0-45DA-82FC-7B6D61DA5ACE}"/>
          </ac:spMkLst>
        </pc:spChg>
      </pc:sldChg>
      <pc:sldChg chg="addSp delSp modSp add">
        <pc:chgData name="Wallter Kang" userId="d5c269cbe9dbe8bc" providerId="LiveId" clId="{544FACE7-A19D-4904-9F15-6D65CD08E1D6}" dt="2018-09-20T09:25:37.697" v="3584" actId="13822"/>
        <pc:sldMkLst>
          <pc:docMk/>
          <pc:sldMk cId="1593663400" sldId="392"/>
        </pc:sldMkLst>
        <pc:spChg chg="del">
          <ac:chgData name="Wallter Kang" userId="d5c269cbe9dbe8bc" providerId="LiveId" clId="{544FACE7-A19D-4904-9F15-6D65CD08E1D6}" dt="2018-09-20T09:24:49.462" v="3525" actId="478"/>
          <ac:spMkLst>
            <pc:docMk/>
            <pc:sldMk cId="1593663400" sldId="392"/>
            <ac:spMk id="2" creationId="{377632C1-9F2E-4C0F-96BA-6F8F93A5CE21}"/>
          </ac:spMkLst>
        </pc:spChg>
        <pc:spChg chg="del">
          <ac:chgData name="Wallter Kang" userId="d5c269cbe9dbe8bc" providerId="LiveId" clId="{544FACE7-A19D-4904-9F15-6D65CD08E1D6}" dt="2018-09-20T09:24:49.462" v="3525" actId="478"/>
          <ac:spMkLst>
            <pc:docMk/>
            <pc:sldMk cId="1593663400" sldId="392"/>
            <ac:spMk id="3" creationId="{13BBB15F-CD02-4A1D-AA5D-41A999B27B21}"/>
          </ac:spMkLst>
        </pc:spChg>
        <pc:spChg chg="add mod">
          <ac:chgData name="Wallter Kang" userId="d5c269cbe9dbe8bc" providerId="LiveId" clId="{544FACE7-A19D-4904-9F15-6D65CD08E1D6}" dt="2018-09-20T09:25:10.301" v="3534" actId="13822"/>
          <ac:spMkLst>
            <pc:docMk/>
            <pc:sldMk cId="1593663400" sldId="392"/>
            <ac:spMk id="4" creationId="{712CDC1A-9038-4F86-9BBD-97E7EC189678}"/>
          </ac:spMkLst>
        </pc:spChg>
        <pc:spChg chg="add mod">
          <ac:chgData name="Wallter Kang" userId="d5c269cbe9dbe8bc" providerId="LiveId" clId="{544FACE7-A19D-4904-9F15-6D65CD08E1D6}" dt="2018-09-20T09:25:37.697" v="3584" actId="13822"/>
          <ac:spMkLst>
            <pc:docMk/>
            <pc:sldMk cId="1593663400" sldId="392"/>
            <ac:spMk id="5" creationId="{62C50355-CDFC-4A1E-953D-2377447D0BBF}"/>
          </ac:spMkLst>
        </pc:spChg>
      </pc:sldChg>
      <pc:sldChg chg="addSp delSp add">
        <pc:chgData name="Wallter Kang" userId="d5c269cbe9dbe8bc" providerId="LiveId" clId="{544FACE7-A19D-4904-9F15-6D65CD08E1D6}" dt="2018-09-20T09:27:06.153" v="3588" actId="478"/>
        <pc:sldMkLst>
          <pc:docMk/>
          <pc:sldMk cId="13238059" sldId="393"/>
        </pc:sldMkLst>
        <pc:spChg chg="del">
          <ac:chgData name="Wallter Kang" userId="d5c269cbe9dbe8bc" providerId="LiveId" clId="{544FACE7-A19D-4904-9F15-6D65CD08E1D6}" dt="2018-09-20T09:27:02.482" v="3586" actId="478"/>
          <ac:spMkLst>
            <pc:docMk/>
            <pc:sldMk cId="13238059" sldId="393"/>
            <ac:spMk id="2" creationId="{E69AEFCA-791D-40BC-82CC-2C72FDA10E47}"/>
          </ac:spMkLst>
        </pc:spChg>
        <pc:spChg chg="del">
          <ac:chgData name="Wallter Kang" userId="d5c269cbe9dbe8bc" providerId="LiveId" clId="{544FACE7-A19D-4904-9F15-6D65CD08E1D6}" dt="2018-09-20T09:27:02.482" v="3586" actId="478"/>
          <ac:spMkLst>
            <pc:docMk/>
            <pc:sldMk cId="13238059" sldId="393"/>
            <ac:spMk id="3" creationId="{51FCC1B7-3A39-4824-9603-9FB878E78C8F}"/>
          </ac:spMkLst>
        </pc:spChg>
        <pc:spChg chg="add">
          <ac:chgData name="Wallter Kang" userId="d5c269cbe9dbe8bc" providerId="LiveId" clId="{544FACE7-A19D-4904-9F15-6D65CD08E1D6}" dt="2018-09-20T09:27:02.872" v="3587"/>
          <ac:spMkLst>
            <pc:docMk/>
            <pc:sldMk cId="13238059" sldId="393"/>
            <ac:spMk id="5" creationId="{382C8228-14EE-44C4-9380-60E43A33E138}"/>
          </ac:spMkLst>
        </pc:spChg>
        <pc:picChg chg="add">
          <ac:chgData name="Wallter Kang" userId="d5c269cbe9dbe8bc" providerId="LiveId" clId="{544FACE7-A19D-4904-9F15-6D65CD08E1D6}" dt="2018-09-20T09:27:02.872" v="3587"/>
          <ac:picMkLst>
            <pc:docMk/>
            <pc:sldMk cId="13238059" sldId="393"/>
            <ac:picMk id="4" creationId="{3C4225FD-934F-4325-9435-51CD032C5D32}"/>
          </ac:picMkLst>
        </pc:picChg>
        <pc:picChg chg="add">
          <ac:chgData name="Wallter Kang" userId="d5c269cbe9dbe8bc" providerId="LiveId" clId="{544FACE7-A19D-4904-9F15-6D65CD08E1D6}" dt="2018-09-20T09:27:02.872" v="3587"/>
          <ac:picMkLst>
            <pc:docMk/>
            <pc:sldMk cId="13238059" sldId="393"/>
            <ac:picMk id="6" creationId="{70DDD3E5-C348-4E81-911F-2B7B10162382}"/>
          </ac:picMkLst>
        </pc:picChg>
        <pc:cxnChg chg="add del">
          <ac:chgData name="Wallter Kang" userId="d5c269cbe9dbe8bc" providerId="LiveId" clId="{544FACE7-A19D-4904-9F15-6D65CD08E1D6}" dt="2018-09-20T09:27:06.153" v="3588" actId="478"/>
          <ac:cxnSpMkLst>
            <pc:docMk/>
            <pc:sldMk cId="13238059" sldId="393"/>
            <ac:cxnSpMk id="7" creationId="{E13D5C4F-763A-44E4-A8A8-84C249D4A6AF}"/>
          </ac:cxnSpMkLst>
        </pc:cxnChg>
      </pc:sldChg>
      <pc:sldChg chg="addSp modSp add">
        <pc:chgData name="Wallter Kang" userId="d5c269cbe9dbe8bc" providerId="LiveId" clId="{544FACE7-A19D-4904-9F15-6D65CD08E1D6}" dt="2018-09-20T09:32:36.022" v="4024" actId="13822"/>
        <pc:sldMkLst>
          <pc:docMk/>
          <pc:sldMk cId="918523359" sldId="394"/>
        </pc:sldMkLst>
        <pc:spChg chg="mod">
          <ac:chgData name="Wallter Kang" userId="d5c269cbe9dbe8bc" providerId="LiveId" clId="{544FACE7-A19D-4904-9F15-6D65CD08E1D6}" dt="2018-09-20T09:29:06.531" v="3629" actId="20577"/>
          <ac:spMkLst>
            <pc:docMk/>
            <pc:sldMk cId="918523359" sldId="394"/>
            <ac:spMk id="2" creationId="{2606B5E5-BCF8-4D61-B2CE-C83F7C13FE64}"/>
          </ac:spMkLst>
        </pc:spChg>
        <pc:spChg chg="mod">
          <ac:chgData name="Wallter Kang" userId="d5c269cbe9dbe8bc" providerId="LiveId" clId="{544FACE7-A19D-4904-9F15-6D65CD08E1D6}" dt="2018-09-20T09:32:05.561" v="4016" actId="20577"/>
          <ac:spMkLst>
            <pc:docMk/>
            <pc:sldMk cId="918523359" sldId="394"/>
            <ac:spMk id="3" creationId="{1C5F9E5C-FC15-4814-A780-08A333B8F546}"/>
          </ac:spMkLst>
        </pc:spChg>
        <pc:spChg chg="add mod">
          <ac:chgData name="Wallter Kang" userId="d5c269cbe9dbe8bc" providerId="LiveId" clId="{544FACE7-A19D-4904-9F15-6D65CD08E1D6}" dt="2018-09-20T09:32:36.022" v="4024" actId="13822"/>
          <ac:spMkLst>
            <pc:docMk/>
            <pc:sldMk cId="918523359" sldId="394"/>
            <ac:spMk id="4" creationId="{6C59E085-5FC4-4DF9-B8E3-E75042528194}"/>
          </ac:spMkLst>
        </pc:spChg>
      </pc:sldChg>
      <pc:sldChg chg="add">
        <pc:chgData name="Wallter Kang" userId="d5c269cbe9dbe8bc" providerId="LiveId" clId="{544FACE7-A19D-4904-9F15-6D65CD08E1D6}" dt="2018-09-20T09:32:42.048" v="4025"/>
        <pc:sldMkLst>
          <pc:docMk/>
          <pc:sldMk cId="32936560" sldId="395"/>
        </pc:sldMkLst>
      </pc:sldChg>
    </pc:docChg>
  </pc:docChgLst>
  <pc:docChgLst>
    <pc:chgData name="Kang Wallter" userId="d5c269cbe9dbe8bc" providerId="LiveId" clId="{544FACE7-A19D-4904-9F15-6D65CD08E1D6}"/>
    <pc:docChg chg="custSel addSld modSld">
      <pc:chgData name="Kang Wallter" userId="d5c269cbe9dbe8bc" providerId="LiveId" clId="{544FACE7-A19D-4904-9F15-6D65CD08E1D6}" dt="2018-09-21T04:01:13.874" v="981" actId="20577"/>
      <pc:docMkLst>
        <pc:docMk/>
      </pc:docMkLst>
      <pc:sldChg chg="addSp modSp">
        <pc:chgData name="Kang Wallter" userId="d5c269cbe9dbe8bc" providerId="LiveId" clId="{544FACE7-A19D-4904-9F15-6D65CD08E1D6}" dt="2018-09-21T03:17:52.405" v="3" actId="1076"/>
        <pc:sldMkLst>
          <pc:docMk/>
          <pc:sldMk cId="3581136216" sldId="391"/>
        </pc:sldMkLst>
        <pc:spChg chg="add mod">
          <ac:chgData name="Kang Wallter" userId="d5c269cbe9dbe8bc" providerId="LiveId" clId="{544FACE7-A19D-4904-9F15-6D65CD08E1D6}" dt="2018-09-21T03:17:52.405" v="3" actId="1076"/>
          <ac:spMkLst>
            <pc:docMk/>
            <pc:sldMk cId="3581136216" sldId="391"/>
            <ac:spMk id="2" creationId="{7345EA85-B1F7-4D77-89DD-49C3D0DCFE40}"/>
          </ac:spMkLst>
        </pc:spChg>
      </pc:sldChg>
      <pc:sldChg chg="addSp modSp">
        <pc:chgData name="Kang Wallter" userId="d5c269cbe9dbe8bc" providerId="LiveId" clId="{544FACE7-A19D-4904-9F15-6D65CD08E1D6}" dt="2018-09-21T03:19:14.464" v="14" actId="13822"/>
        <pc:sldMkLst>
          <pc:docMk/>
          <pc:sldMk cId="918523359" sldId="394"/>
        </pc:sldMkLst>
        <pc:spChg chg="mod">
          <ac:chgData name="Kang Wallter" userId="d5c269cbe9dbe8bc" providerId="LiveId" clId="{544FACE7-A19D-4904-9F15-6D65CD08E1D6}" dt="2018-09-21T03:18:29.490" v="4" actId="20577"/>
          <ac:spMkLst>
            <pc:docMk/>
            <pc:sldMk cId="918523359" sldId="394"/>
            <ac:spMk id="3" creationId="{1C5F9E5C-FC15-4814-A780-08A333B8F546}"/>
          </ac:spMkLst>
        </pc:spChg>
        <pc:spChg chg="mod">
          <ac:chgData name="Kang Wallter" userId="d5c269cbe9dbe8bc" providerId="LiveId" clId="{544FACE7-A19D-4904-9F15-6D65CD08E1D6}" dt="2018-09-21T03:18:39.535" v="5" actId="1076"/>
          <ac:spMkLst>
            <pc:docMk/>
            <pc:sldMk cId="918523359" sldId="394"/>
            <ac:spMk id="4" creationId="{6C59E085-5FC4-4DF9-B8E3-E75042528194}"/>
          </ac:spMkLst>
        </pc:spChg>
        <pc:spChg chg="add mod">
          <ac:chgData name="Kang Wallter" userId="d5c269cbe9dbe8bc" providerId="LiveId" clId="{544FACE7-A19D-4904-9F15-6D65CD08E1D6}" dt="2018-09-21T03:19:14.464" v="14" actId="13822"/>
          <ac:spMkLst>
            <pc:docMk/>
            <pc:sldMk cId="918523359" sldId="394"/>
            <ac:spMk id="5" creationId="{D8BC84AB-F8AB-4E48-B006-398947F42137}"/>
          </ac:spMkLst>
        </pc:spChg>
      </pc:sldChg>
      <pc:sldChg chg="addSp modSp">
        <pc:chgData name="Kang Wallter" userId="d5c269cbe9dbe8bc" providerId="LiveId" clId="{544FACE7-A19D-4904-9F15-6D65CD08E1D6}" dt="2018-09-21T03:22:50.117" v="273" actId="14100"/>
        <pc:sldMkLst>
          <pc:docMk/>
          <pc:sldMk cId="32936560" sldId="395"/>
        </pc:sldMkLst>
        <pc:spChg chg="mod">
          <ac:chgData name="Kang Wallter" userId="d5c269cbe9dbe8bc" providerId="LiveId" clId="{544FACE7-A19D-4904-9F15-6D65CD08E1D6}" dt="2018-09-21T03:20:17.075" v="61" actId="20577"/>
          <ac:spMkLst>
            <pc:docMk/>
            <pc:sldMk cId="32936560" sldId="395"/>
            <ac:spMk id="2" creationId="{F5E2CDE4-8A36-4FE2-B793-9F036315DECB}"/>
          </ac:spMkLst>
        </pc:spChg>
        <pc:spChg chg="mod">
          <ac:chgData name="Kang Wallter" userId="d5c269cbe9dbe8bc" providerId="LiveId" clId="{544FACE7-A19D-4904-9F15-6D65CD08E1D6}" dt="2018-09-21T03:21:09.328" v="265" actId="20577"/>
          <ac:spMkLst>
            <pc:docMk/>
            <pc:sldMk cId="32936560" sldId="395"/>
            <ac:spMk id="3" creationId="{C3DE36CB-8CD8-4613-9D9D-9F2411B69417}"/>
          </ac:spMkLst>
        </pc:spChg>
        <pc:spChg chg="add mod">
          <ac:chgData name="Kang Wallter" userId="d5c269cbe9dbe8bc" providerId="LiveId" clId="{544FACE7-A19D-4904-9F15-6D65CD08E1D6}" dt="2018-09-21T03:22:32.684" v="267" actId="1076"/>
          <ac:spMkLst>
            <pc:docMk/>
            <pc:sldMk cId="32936560" sldId="395"/>
            <ac:spMk id="5" creationId="{F10FAD16-D2C0-487B-A03F-67AFDC572E3D}"/>
          </ac:spMkLst>
        </pc:spChg>
        <pc:spChg chg="add mod">
          <ac:chgData name="Kang Wallter" userId="d5c269cbe9dbe8bc" providerId="LiveId" clId="{544FACE7-A19D-4904-9F15-6D65CD08E1D6}" dt="2018-09-21T03:22:44.072" v="271" actId="1076"/>
          <ac:spMkLst>
            <pc:docMk/>
            <pc:sldMk cId="32936560" sldId="395"/>
            <ac:spMk id="9" creationId="{C9C69571-F571-4697-9E90-024B504A125B}"/>
          </ac:spMkLst>
        </pc:spChg>
        <pc:spChg chg="add mod">
          <ac:chgData name="Kang Wallter" userId="d5c269cbe9dbe8bc" providerId="LiveId" clId="{544FACE7-A19D-4904-9F15-6D65CD08E1D6}" dt="2018-09-21T03:22:44.072" v="271" actId="1076"/>
          <ac:spMkLst>
            <pc:docMk/>
            <pc:sldMk cId="32936560" sldId="395"/>
            <ac:spMk id="11" creationId="{D53C5A8A-2B44-4911-A47A-623D30D5D26F}"/>
          </ac:spMkLst>
        </pc:spChg>
        <pc:picChg chg="add mod">
          <ac:chgData name="Kang Wallter" userId="d5c269cbe9dbe8bc" providerId="LiveId" clId="{544FACE7-A19D-4904-9F15-6D65CD08E1D6}" dt="2018-09-21T03:22:34.605" v="268" actId="1076"/>
          <ac:picMkLst>
            <pc:docMk/>
            <pc:sldMk cId="32936560" sldId="395"/>
            <ac:picMk id="4" creationId="{F7272B8D-27A5-47EC-90B3-5EA5BCAD0F14}"/>
          </ac:picMkLst>
        </pc:picChg>
        <pc:picChg chg="add mod">
          <ac:chgData name="Kang Wallter" userId="d5c269cbe9dbe8bc" providerId="LiveId" clId="{544FACE7-A19D-4904-9F15-6D65CD08E1D6}" dt="2018-09-21T03:22:50.117" v="273" actId="14100"/>
          <ac:picMkLst>
            <pc:docMk/>
            <pc:sldMk cId="32936560" sldId="395"/>
            <ac:picMk id="8" creationId="{7C6A29C4-CD73-4EDC-B0E0-AEDFE970C6FB}"/>
          </ac:picMkLst>
        </pc:picChg>
        <pc:picChg chg="add mod">
          <ac:chgData name="Kang Wallter" userId="d5c269cbe9dbe8bc" providerId="LiveId" clId="{544FACE7-A19D-4904-9F15-6D65CD08E1D6}" dt="2018-09-21T03:22:44.072" v="271" actId="1076"/>
          <ac:picMkLst>
            <pc:docMk/>
            <pc:sldMk cId="32936560" sldId="395"/>
            <ac:picMk id="10" creationId="{26235506-D5F1-414E-90CB-9F25E3642162}"/>
          </ac:picMkLst>
        </pc:picChg>
        <pc:cxnChg chg="add mod">
          <ac:chgData name="Kang Wallter" userId="d5c269cbe9dbe8bc" providerId="LiveId" clId="{544FACE7-A19D-4904-9F15-6D65CD08E1D6}" dt="2018-09-21T03:22:36.496" v="269" actId="1076"/>
          <ac:cxnSpMkLst>
            <pc:docMk/>
            <pc:sldMk cId="32936560" sldId="395"/>
            <ac:cxnSpMk id="6" creationId="{D07EC850-EA4B-4A7F-A26E-1D3C7A50A025}"/>
          </ac:cxnSpMkLst>
        </pc:cxnChg>
        <pc:cxnChg chg="add mod">
          <ac:chgData name="Kang Wallter" userId="d5c269cbe9dbe8bc" providerId="LiveId" clId="{544FACE7-A19D-4904-9F15-6D65CD08E1D6}" dt="2018-09-21T03:22:38.323" v="270" actId="1076"/>
          <ac:cxnSpMkLst>
            <pc:docMk/>
            <pc:sldMk cId="32936560" sldId="395"/>
            <ac:cxnSpMk id="7" creationId="{59283219-8BE6-401C-BBFB-5EC7EAEEBD02}"/>
          </ac:cxnSpMkLst>
        </pc:cxnChg>
      </pc:sldChg>
      <pc:sldChg chg="addSp modSp add">
        <pc:chgData name="Kang Wallter" userId="d5c269cbe9dbe8bc" providerId="LiveId" clId="{544FACE7-A19D-4904-9F15-6D65CD08E1D6}" dt="2018-09-21T03:35:50.262" v="490" actId="1076"/>
        <pc:sldMkLst>
          <pc:docMk/>
          <pc:sldMk cId="1687929052" sldId="396"/>
        </pc:sldMkLst>
        <pc:spChg chg="mod">
          <ac:chgData name="Kang Wallter" userId="d5c269cbe9dbe8bc" providerId="LiveId" clId="{544FACE7-A19D-4904-9F15-6D65CD08E1D6}" dt="2018-09-21T03:23:43.980" v="350"/>
          <ac:spMkLst>
            <pc:docMk/>
            <pc:sldMk cId="1687929052" sldId="396"/>
            <ac:spMk id="2" creationId="{A983D2DB-F74F-4599-86FE-A16D8BB64B04}"/>
          </ac:spMkLst>
        </pc:spChg>
        <pc:spChg chg="mod">
          <ac:chgData name="Kang Wallter" userId="d5c269cbe9dbe8bc" providerId="LiveId" clId="{544FACE7-A19D-4904-9F15-6D65CD08E1D6}" dt="2018-09-21T03:34:46.012" v="478" actId="20577"/>
          <ac:spMkLst>
            <pc:docMk/>
            <pc:sldMk cId="1687929052" sldId="396"/>
            <ac:spMk id="3" creationId="{91657B0D-BEC3-49BC-96E9-124AEFDDE9ED}"/>
          </ac:spMkLst>
        </pc:spChg>
        <pc:spChg chg="add mod">
          <ac:chgData name="Kang Wallter" userId="d5c269cbe9dbe8bc" providerId="LiveId" clId="{544FACE7-A19D-4904-9F15-6D65CD08E1D6}" dt="2018-09-21T03:35:50.262" v="490" actId="1076"/>
          <ac:spMkLst>
            <pc:docMk/>
            <pc:sldMk cId="1687929052" sldId="396"/>
            <ac:spMk id="5" creationId="{D29C88A7-5F48-4978-9D99-C35575F3AE94}"/>
          </ac:spMkLst>
        </pc:spChg>
        <pc:spChg chg="add mod">
          <ac:chgData name="Kang Wallter" userId="d5c269cbe9dbe8bc" providerId="LiveId" clId="{544FACE7-A19D-4904-9F15-6D65CD08E1D6}" dt="2018-09-21T03:35:41.718" v="487" actId="1076"/>
          <ac:spMkLst>
            <pc:docMk/>
            <pc:sldMk cId="1687929052" sldId="396"/>
            <ac:spMk id="8" creationId="{4E5D5AD6-3C55-44CC-9060-BDF71773427F}"/>
          </ac:spMkLst>
        </pc:spChg>
        <pc:picChg chg="add mod">
          <ac:chgData name="Kang Wallter" userId="d5c269cbe9dbe8bc" providerId="LiveId" clId="{544FACE7-A19D-4904-9F15-6D65CD08E1D6}" dt="2018-09-21T03:35:46.888" v="489" actId="1076"/>
          <ac:picMkLst>
            <pc:docMk/>
            <pc:sldMk cId="1687929052" sldId="396"/>
            <ac:picMk id="4" creationId="{3A04BAA4-EF33-4195-8573-CD1913CB8580}"/>
          </ac:picMkLst>
        </pc:picChg>
        <pc:picChg chg="add mod">
          <ac:chgData name="Kang Wallter" userId="d5c269cbe9dbe8bc" providerId="LiveId" clId="{544FACE7-A19D-4904-9F15-6D65CD08E1D6}" dt="2018-09-21T03:35:45.076" v="488" actId="1076"/>
          <ac:picMkLst>
            <pc:docMk/>
            <pc:sldMk cId="1687929052" sldId="396"/>
            <ac:picMk id="6" creationId="{ED2DE785-9F36-4B8D-AC72-008185500E86}"/>
          </ac:picMkLst>
        </pc:picChg>
        <pc:picChg chg="add mod">
          <ac:chgData name="Kang Wallter" userId="d5c269cbe9dbe8bc" providerId="LiveId" clId="{544FACE7-A19D-4904-9F15-6D65CD08E1D6}" dt="2018-09-21T03:35:12.209" v="480" actId="1076"/>
          <ac:picMkLst>
            <pc:docMk/>
            <pc:sldMk cId="1687929052" sldId="396"/>
            <ac:picMk id="7" creationId="{C2458941-C0C4-41F6-94AE-2DEAFCE0153D}"/>
          </ac:picMkLst>
        </pc:picChg>
        <pc:picChg chg="add mod">
          <ac:chgData name="Kang Wallter" userId="d5c269cbe9dbe8bc" providerId="LiveId" clId="{544FACE7-A19D-4904-9F15-6D65CD08E1D6}" dt="2018-09-21T03:35:17.817" v="481" actId="1076"/>
          <ac:picMkLst>
            <pc:docMk/>
            <pc:sldMk cId="1687929052" sldId="396"/>
            <ac:picMk id="9" creationId="{7523A236-ECB8-424F-A996-0AE82C24C199}"/>
          </ac:picMkLst>
        </pc:picChg>
        <pc:cxnChg chg="add mod">
          <ac:chgData name="Kang Wallter" userId="d5c269cbe9dbe8bc" providerId="LiveId" clId="{544FACE7-A19D-4904-9F15-6D65CD08E1D6}" dt="2018-09-21T03:35:36.188" v="486" actId="1076"/>
          <ac:cxnSpMkLst>
            <pc:docMk/>
            <pc:sldMk cId="1687929052" sldId="396"/>
            <ac:cxnSpMk id="10" creationId="{2133C63F-4803-415B-B1A8-A5BD1CCBFAF6}"/>
          </ac:cxnSpMkLst>
        </pc:cxnChg>
      </pc:sldChg>
      <pc:sldChg chg="modSp add">
        <pc:chgData name="Kang Wallter" userId="d5c269cbe9dbe8bc" providerId="LiveId" clId="{544FACE7-A19D-4904-9F15-6D65CD08E1D6}" dt="2018-09-21T03:57:05.823" v="643" actId="5793"/>
        <pc:sldMkLst>
          <pc:docMk/>
          <pc:sldMk cId="2281228802" sldId="397"/>
        </pc:sldMkLst>
        <pc:spChg chg="mod">
          <ac:chgData name="Kang Wallter" userId="d5c269cbe9dbe8bc" providerId="LiveId" clId="{544FACE7-A19D-4904-9F15-6D65CD08E1D6}" dt="2018-09-21T03:56:20.287" v="531" actId="20577"/>
          <ac:spMkLst>
            <pc:docMk/>
            <pc:sldMk cId="2281228802" sldId="397"/>
            <ac:spMk id="2" creationId="{A5DB887A-68CA-43A1-B687-DE40A0B5DDE3}"/>
          </ac:spMkLst>
        </pc:spChg>
        <pc:spChg chg="mod">
          <ac:chgData name="Kang Wallter" userId="d5c269cbe9dbe8bc" providerId="LiveId" clId="{544FACE7-A19D-4904-9F15-6D65CD08E1D6}" dt="2018-09-21T03:57:05.823" v="643" actId="5793"/>
          <ac:spMkLst>
            <pc:docMk/>
            <pc:sldMk cId="2281228802" sldId="397"/>
            <ac:spMk id="3" creationId="{458A404C-E910-4FF8-BF93-0415A4B01983}"/>
          </ac:spMkLst>
        </pc:spChg>
      </pc:sldChg>
      <pc:sldChg chg="addSp delSp modSp add">
        <pc:chgData name="Kang Wallter" userId="d5c269cbe9dbe8bc" providerId="LiveId" clId="{544FACE7-A19D-4904-9F15-6D65CD08E1D6}" dt="2018-09-21T03:57:46.892" v="649" actId="1076"/>
        <pc:sldMkLst>
          <pc:docMk/>
          <pc:sldMk cId="1905909042" sldId="398"/>
        </pc:sldMkLst>
        <pc:spChg chg="del">
          <ac:chgData name="Kang Wallter" userId="d5c269cbe9dbe8bc" providerId="LiveId" clId="{544FACE7-A19D-4904-9F15-6D65CD08E1D6}" dt="2018-09-21T03:57:34.020" v="645" actId="478"/>
          <ac:spMkLst>
            <pc:docMk/>
            <pc:sldMk cId="1905909042" sldId="398"/>
            <ac:spMk id="2" creationId="{AF6DB21C-3FDD-4F05-91CA-69D657AF806A}"/>
          </ac:spMkLst>
        </pc:spChg>
        <pc:spChg chg="del">
          <ac:chgData name="Kang Wallter" userId="d5c269cbe9dbe8bc" providerId="LiveId" clId="{544FACE7-A19D-4904-9F15-6D65CD08E1D6}" dt="2018-09-21T03:57:34.020" v="645" actId="478"/>
          <ac:spMkLst>
            <pc:docMk/>
            <pc:sldMk cId="1905909042" sldId="398"/>
            <ac:spMk id="3" creationId="{857F1759-254D-447D-9A13-5EBF98528C9C}"/>
          </ac:spMkLst>
        </pc:spChg>
        <pc:picChg chg="add mod">
          <ac:chgData name="Kang Wallter" userId="d5c269cbe9dbe8bc" providerId="LiveId" clId="{544FACE7-A19D-4904-9F15-6D65CD08E1D6}" dt="2018-09-21T03:57:46.892" v="649" actId="1076"/>
          <ac:picMkLst>
            <pc:docMk/>
            <pc:sldMk cId="1905909042" sldId="398"/>
            <ac:picMk id="4" creationId="{F63F6632-8334-4351-AE47-BC36582F5BA6}"/>
          </ac:picMkLst>
        </pc:picChg>
      </pc:sldChg>
      <pc:sldChg chg="addSp modSp add">
        <pc:chgData name="Kang Wallter" userId="d5c269cbe9dbe8bc" providerId="LiveId" clId="{544FACE7-A19D-4904-9F15-6D65CD08E1D6}" dt="2018-09-21T03:59:16.355" v="833" actId="13822"/>
        <pc:sldMkLst>
          <pc:docMk/>
          <pc:sldMk cId="497330338" sldId="399"/>
        </pc:sldMkLst>
        <pc:spChg chg="mod">
          <ac:chgData name="Kang Wallter" userId="d5c269cbe9dbe8bc" providerId="LiveId" clId="{544FACE7-A19D-4904-9F15-6D65CD08E1D6}" dt="2018-09-21T03:58:12.901" v="686" actId="20577"/>
          <ac:spMkLst>
            <pc:docMk/>
            <pc:sldMk cId="497330338" sldId="399"/>
            <ac:spMk id="2" creationId="{C10CD417-6030-49EB-B25F-86705AC7804A}"/>
          </ac:spMkLst>
        </pc:spChg>
        <pc:spChg chg="mod">
          <ac:chgData name="Kang Wallter" userId="d5c269cbe9dbe8bc" providerId="LiveId" clId="{544FACE7-A19D-4904-9F15-6D65CD08E1D6}" dt="2018-09-21T03:59:01.812" v="825" actId="20577"/>
          <ac:spMkLst>
            <pc:docMk/>
            <pc:sldMk cId="497330338" sldId="399"/>
            <ac:spMk id="3" creationId="{6C1510D8-BCFD-46DE-98CC-F97859A542AE}"/>
          </ac:spMkLst>
        </pc:spChg>
        <pc:spChg chg="add mod">
          <ac:chgData name="Kang Wallter" userId="d5c269cbe9dbe8bc" providerId="LiveId" clId="{544FACE7-A19D-4904-9F15-6D65CD08E1D6}" dt="2018-09-21T03:59:16.355" v="833" actId="13822"/>
          <ac:spMkLst>
            <pc:docMk/>
            <pc:sldMk cId="497330338" sldId="399"/>
            <ac:spMk id="4" creationId="{5B6B0A6C-3216-44CB-9552-41550E572AB5}"/>
          </ac:spMkLst>
        </pc:spChg>
      </pc:sldChg>
      <pc:sldChg chg="addSp modSp add">
        <pc:chgData name="Kang Wallter" userId="d5c269cbe9dbe8bc" providerId="LiveId" clId="{544FACE7-A19D-4904-9F15-6D65CD08E1D6}" dt="2018-09-21T04:00:14.154" v="895" actId="13822"/>
        <pc:sldMkLst>
          <pc:docMk/>
          <pc:sldMk cId="1706602083" sldId="400"/>
        </pc:sldMkLst>
        <pc:spChg chg="mod">
          <ac:chgData name="Kang Wallter" userId="d5c269cbe9dbe8bc" providerId="LiveId" clId="{544FACE7-A19D-4904-9F15-6D65CD08E1D6}" dt="2018-09-21T03:59:32.179" v="846" actId="5793"/>
          <ac:spMkLst>
            <pc:docMk/>
            <pc:sldMk cId="1706602083" sldId="400"/>
            <ac:spMk id="2" creationId="{08702E97-8F27-471E-AA7B-F80782997439}"/>
          </ac:spMkLst>
        </pc:spChg>
        <pc:spChg chg="mod">
          <ac:chgData name="Kang Wallter" userId="d5c269cbe9dbe8bc" providerId="LiveId" clId="{544FACE7-A19D-4904-9F15-6D65CD08E1D6}" dt="2018-09-21T03:59:45.489" v="887" actId="20577"/>
          <ac:spMkLst>
            <pc:docMk/>
            <pc:sldMk cId="1706602083" sldId="400"/>
            <ac:spMk id="3" creationId="{1C358548-7B05-42E2-B2EC-7C4B6FEFA903}"/>
          </ac:spMkLst>
        </pc:spChg>
        <pc:spChg chg="add mod">
          <ac:chgData name="Kang Wallter" userId="d5c269cbe9dbe8bc" providerId="LiveId" clId="{544FACE7-A19D-4904-9F15-6D65CD08E1D6}" dt="2018-09-21T04:00:14.154" v="895" actId="13822"/>
          <ac:spMkLst>
            <pc:docMk/>
            <pc:sldMk cId="1706602083" sldId="400"/>
            <ac:spMk id="4" creationId="{EF5DAE0B-7D1E-41BD-AF68-96872EB93B4D}"/>
          </ac:spMkLst>
        </pc:spChg>
      </pc:sldChg>
      <pc:sldChg chg="addSp modSp add">
        <pc:chgData name="Kang Wallter" userId="d5c269cbe9dbe8bc" providerId="LiveId" clId="{544FACE7-A19D-4904-9F15-6D65CD08E1D6}" dt="2018-09-21T04:01:13.874" v="981" actId="20577"/>
        <pc:sldMkLst>
          <pc:docMk/>
          <pc:sldMk cId="3323500546" sldId="401"/>
        </pc:sldMkLst>
        <pc:spChg chg="mod">
          <ac:chgData name="Kang Wallter" userId="d5c269cbe9dbe8bc" providerId="LiveId" clId="{544FACE7-A19D-4904-9F15-6D65CD08E1D6}" dt="2018-09-21T04:00:38.851" v="918" actId="20577"/>
          <ac:spMkLst>
            <pc:docMk/>
            <pc:sldMk cId="3323500546" sldId="401"/>
            <ac:spMk id="2" creationId="{E36139AA-A8A6-4E1D-9DBA-1DD3EB1C075C}"/>
          </ac:spMkLst>
        </pc:spChg>
        <pc:spChg chg="mod">
          <ac:chgData name="Kang Wallter" userId="d5c269cbe9dbe8bc" providerId="LiveId" clId="{544FACE7-A19D-4904-9F15-6D65CD08E1D6}" dt="2018-09-21T04:01:13.874" v="981" actId="20577"/>
          <ac:spMkLst>
            <pc:docMk/>
            <pc:sldMk cId="3323500546" sldId="401"/>
            <ac:spMk id="3" creationId="{23FFCC9C-4197-4670-8E02-FCCC848C642B}"/>
          </ac:spMkLst>
        </pc:spChg>
        <pc:spChg chg="add mod">
          <ac:chgData name="Kang Wallter" userId="d5c269cbe9dbe8bc" providerId="LiveId" clId="{544FACE7-A19D-4904-9F15-6D65CD08E1D6}" dt="2018-09-21T04:00:57.300" v="920" actId="1076"/>
          <ac:spMkLst>
            <pc:docMk/>
            <pc:sldMk cId="3323500546" sldId="401"/>
            <ac:spMk id="4" creationId="{B70203B9-797C-4410-89AB-ED92F260F929}"/>
          </ac:spMkLst>
        </pc:spChg>
        <pc:spChg chg="add mod">
          <ac:chgData name="Kang Wallter" userId="d5c269cbe9dbe8bc" providerId="LiveId" clId="{544FACE7-A19D-4904-9F15-6D65CD08E1D6}" dt="2018-09-21T04:00:57.300" v="920" actId="1076"/>
          <ac:spMkLst>
            <pc:docMk/>
            <pc:sldMk cId="3323500546" sldId="401"/>
            <ac:spMk id="5" creationId="{E369CC3D-34BA-43FA-A7DA-7F5B93EEABCA}"/>
          </ac:spMkLst>
        </pc:spChg>
        <pc:spChg chg="add mod">
          <ac:chgData name="Kang Wallter" userId="d5c269cbe9dbe8bc" providerId="LiveId" clId="{544FACE7-A19D-4904-9F15-6D65CD08E1D6}" dt="2018-09-21T04:00:57.300" v="920" actId="1076"/>
          <ac:spMkLst>
            <pc:docMk/>
            <pc:sldMk cId="3323500546" sldId="401"/>
            <ac:spMk id="6" creationId="{52C7A3A2-6D90-45A9-B344-DD53B6A4792F}"/>
          </ac:spMkLst>
        </pc:spChg>
        <pc:spChg chg="add mod">
          <ac:chgData name="Kang Wallter" userId="d5c269cbe9dbe8bc" providerId="LiveId" clId="{544FACE7-A19D-4904-9F15-6D65CD08E1D6}" dt="2018-09-21T04:00:57.300" v="920" actId="1076"/>
          <ac:spMkLst>
            <pc:docMk/>
            <pc:sldMk cId="3323500546" sldId="401"/>
            <ac:spMk id="7" creationId="{36C238B1-2E67-4FB9-AE27-B31CC9D2DB8E}"/>
          </ac:spMkLst>
        </pc:spChg>
        <pc:spChg chg="add mod">
          <ac:chgData name="Kang Wallter" userId="d5c269cbe9dbe8bc" providerId="LiveId" clId="{544FACE7-A19D-4904-9F15-6D65CD08E1D6}" dt="2018-09-21T04:00:57.300" v="920" actId="1076"/>
          <ac:spMkLst>
            <pc:docMk/>
            <pc:sldMk cId="3323500546" sldId="401"/>
            <ac:spMk id="8" creationId="{56EADE8C-7318-479C-B162-E6E64F03E541}"/>
          </ac:spMkLst>
        </pc:spChg>
        <pc:spChg chg="add mod">
          <ac:chgData name="Kang Wallter" userId="d5c269cbe9dbe8bc" providerId="LiveId" clId="{544FACE7-A19D-4904-9F15-6D65CD08E1D6}" dt="2018-09-21T04:00:57.300" v="920" actId="1076"/>
          <ac:spMkLst>
            <pc:docMk/>
            <pc:sldMk cId="3323500546" sldId="401"/>
            <ac:spMk id="9" creationId="{7C18588D-E92D-4657-ACDC-39D12775D7BE}"/>
          </ac:spMkLst>
        </pc:spChg>
        <pc:spChg chg="add mod">
          <ac:chgData name="Kang Wallter" userId="d5c269cbe9dbe8bc" providerId="LiveId" clId="{544FACE7-A19D-4904-9F15-6D65CD08E1D6}" dt="2018-09-21T04:00:57.300" v="920" actId="1076"/>
          <ac:spMkLst>
            <pc:docMk/>
            <pc:sldMk cId="3323500546" sldId="401"/>
            <ac:spMk id="10" creationId="{BECC839C-876B-4873-A9C5-AB5D20A85993}"/>
          </ac:spMkLst>
        </pc:spChg>
        <pc:spChg chg="add mod">
          <ac:chgData name="Kang Wallter" userId="d5c269cbe9dbe8bc" providerId="LiveId" clId="{544FACE7-A19D-4904-9F15-6D65CD08E1D6}" dt="2018-09-21T04:00:57.300" v="920" actId="1076"/>
          <ac:spMkLst>
            <pc:docMk/>
            <pc:sldMk cId="3323500546" sldId="401"/>
            <ac:spMk id="11" creationId="{A86FAACF-0900-42F3-A941-B6DD10CB09EE}"/>
          </ac:spMkLst>
        </pc:spChg>
      </pc:sldChg>
    </pc:docChg>
  </pc:docChgLst>
  <pc:docChgLst>
    <pc:chgData name="Kang Wallter" userId="d5c269cbe9dbe8bc" providerId="LiveId" clId="{DDE539D2-547D-4A4C-A3B2-D4D1756BA580}"/>
    <pc:docChg chg="undo custSel addSld delSld modSld">
      <pc:chgData name="Kang Wallter" userId="d5c269cbe9dbe8bc" providerId="LiveId" clId="{DDE539D2-547D-4A4C-A3B2-D4D1756BA580}" dt="2018-09-19T09:07:45.568" v="1969" actId="20577"/>
      <pc:docMkLst>
        <pc:docMk/>
      </pc:docMkLst>
      <pc:sldChg chg="modSp">
        <pc:chgData name="Kang Wallter" userId="d5c269cbe9dbe8bc" providerId="LiveId" clId="{DDE539D2-547D-4A4C-A3B2-D4D1756BA580}" dt="2018-09-19T07:51:53.910" v="1" actId="20577"/>
        <pc:sldMkLst>
          <pc:docMk/>
          <pc:sldMk cId="3534609715" sldId="256"/>
        </pc:sldMkLst>
        <pc:spChg chg="mod">
          <ac:chgData name="Kang Wallter" userId="d5c269cbe9dbe8bc" providerId="LiveId" clId="{DDE539D2-547D-4A4C-A3B2-D4D1756BA580}" dt="2018-09-19T07:51:53.910" v="1" actId="20577"/>
          <ac:spMkLst>
            <pc:docMk/>
            <pc:sldMk cId="3534609715" sldId="256"/>
            <ac:spMk id="3" creationId="{3E0E96B2-6C68-4BD9-BDE4-0C9908C5E3F0}"/>
          </ac:spMkLst>
        </pc:spChg>
      </pc:sldChg>
      <pc:sldChg chg="modSp">
        <pc:chgData name="Kang Wallter" userId="d5c269cbe9dbe8bc" providerId="LiveId" clId="{DDE539D2-547D-4A4C-A3B2-D4D1756BA580}" dt="2018-09-19T07:56:16.601" v="242" actId="20577"/>
        <pc:sldMkLst>
          <pc:docMk/>
          <pc:sldMk cId="2101404846" sldId="257"/>
        </pc:sldMkLst>
        <pc:spChg chg="mod">
          <ac:chgData name="Kang Wallter" userId="d5c269cbe9dbe8bc" providerId="LiveId" clId="{DDE539D2-547D-4A4C-A3B2-D4D1756BA580}" dt="2018-09-19T07:56:16.601" v="242" actId="20577"/>
          <ac:spMkLst>
            <pc:docMk/>
            <pc:sldMk cId="2101404846" sldId="257"/>
            <ac:spMk id="3" creationId="{AC44AB1D-3FF4-4D1A-B438-52C18F3D1261}"/>
          </ac:spMkLst>
        </pc:spChg>
      </pc:sldChg>
      <pc:sldChg chg="modSp">
        <pc:chgData name="Kang Wallter" userId="d5c269cbe9dbe8bc" providerId="LiveId" clId="{DDE539D2-547D-4A4C-A3B2-D4D1756BA580}" dt="2018-09-19T07:57:01.376" v="281"/>
        <pc:sldMkLst>
          <pc:docMk/>
          <pc:sldMk cId="3322828700" sldId="357"/>
        </pc:sldMkLst>
        <pc:spChg chg="mod">
          <ac:chgData name="Kang Wallter" userId="d5c269cbe9dbe8bc" providerId="LiveId" clId="{DDE539D2-547D-4A4C-A3B2-D4D1756BA580}" dt="2018-09-19T07:57:01.376" v="281"/>
          <ac:spMkLst>
            <pc:docMk/>
            <pc:sldMk cId="3322828700" sldId="357"/>
            <ac:spMk id="2" creationId="{2EEFBACF-BF3B-4C2B-A8AA-46E85265C58C}"/>
          </ac:spMkLst>
        </pc:spChg>
      </pc:sldChg>
      <pc:sldChg chg="modSp add">
        <pc:chgData name="Kang Wallter" userId="d5c269cbe9dbe8bc" providerId="LiveId" clId="{DDE539D2-547D-4A4C-A3B2-D4D1756BA580}" dt="2018-09-19T07:57:34.250" v="339" actId="20577"/>
        <pc:sldMkLst>
          <pc:docMk/>
          <pc:sldMk cId="3980890558" sldId="358"/>
        </pc:sldMkLst>
        <pc:spChg chg="mod">
          <ac:chgData name="Kang Wallter" userId="d5c269cbe9dbe8bc" providerId="LiveId" clId="{DDE539D2-547D-4A4C-A3B2-D4D1756BA580}" dt="2018-09-19T07:57:16.317" v="335" actId="20577"/>
          <ac:spMkLst>
            <pc:docMk/>
            <pc:sldMk cId="3980890558" sldId="358"/>
            <ac:spMk id="2" creationId="{BE7F3EBF-DA8B-4B21-9D54-4EA89B2F394C}"/>
          </ac:spMkLst>
        </pc:spChg>
        <pc:spChg chg="mod">
          <ac:chgData name="Kang Wallter" userId="d5c269cbe9dbe8bc" providerId="LiveId" clId="{DDE539D2-547D-4A4C-A3B2-D4D1756BA580}" dt="2018-09-19T07:57:34.250" v="339" actId="20577"/>
          <ac:spMkLst>
            <pc:docMk/>
            <pc:sldMk cId="3980890558" sldId="358"/>
            <ac:spMk id="3" creationId="{E134E5F6-7368-4C19-8D66-150D74BD1CF3}"/>
          </ac:spMkLst>
        </pc:spChg>
      </pc:sldChg>
      <pc:sldChg chg="modSp add">
        <pc:chgData name="Kang Wallter" userId="d5c269cbe9dbe8bc" providerId="LiveId" clId="{DDE539D2-547D-4A4C-A3B2-D4D1756BA580}" dt="2018-09-19T07:58:04.066" v="390"/>
        <pc:sldMkLst>
          <pc:docMk/>
          <pc:sldMk cId="3705188496" sldId="359"/>
        </pc:sldMkLst>
        <pc:spChg chg="mod">
          <ac:chgData name="Kang Wallter" userId="d5c269cbe9dbe8bc" providerId="LiveId" clId="{DDE539D2-547D-4A4C-A3B2-D4D1756BA580}" dt="2018-09-19T07:57:51.102" v="380" actId="20577"/>
          <ac:spMkLst>
            <pc:docMk/>
            <pc:sldMk cId="3705188496" sldId="359"/>
            <ac:spMk id="2" creationId="{5672321B-414A-4A12-B5B8-C2E2ADCC1EB3}"/>
          </ac:spMkLst>
        </pc:spChg>
        <pc:spChg chg="mod">
          <ac:chgData name="Kang Wallter" userId="d5c269cbe9dbe8bc" providerId="LiveId" clId="{DDE539D2-547D-4A4C-A3B2-D4D1756BA580}" dt="2018-09-19T07:58:04.066" v="390"/>
          <ac:spMkLst>
            <pc:docMk/>
            <pc:sldMk cId="3705188496" sldId="359"/>
            <ac:spMk id="3" creationId="{596F38EF-DCF1-4529-98CC-46400D1116BB}"/>
          </ac:spMkLst>
        </pc:spChg>
      </pc:sldChg>
      <pc:sldChg chg="addSp modSp add">
        <pc:chgData name="Kang Wallter" userId="d5c269cbe9dbe8bc" providerId="LiveId" clId="{DDE539D2-547D-4A4C-A3B2-D4D1756BA580}" dt="2018-09-19T08:07:03.986" v="507" actId="20577"/>
        <pc:sldMkLst>
          <pc:docMk/>
          <pc:sldMk cId="1748819945" sldId="360"/>
        </pc:sldMkLst>
        <pc:spChg chg="mod">
          <ac:chgData name="Kang Wallter" userId="d5c269cbe9dbe8bc" providerId="LiveId" clId="{DDE539D2-547D-4A4C-A3B2-D4D1756BA580}" dt="2018-09-19T07:58:35.735" v="436" actId="20577"/>
          <ac:spMkLst>
            <pc:docMk/>
            <pc:sldMk cId="1748819945" sldId="360"/>
            <ac:spMk id="2" creationId="{44036E42-CB89-4182-B142-C62EFE794B32}"/>
          </ac:spMkLst>
        </pc:spChg>
        <pc:spChg chg="mod">
          <ac:chgData name="Kang Wallter" userId="d5c269cbe9dbe8bc" providerId="LiveId" clId="{DDE539D2-547D-4A4C-A3B2-D4D1756BA580}" dt="2018-09-19T08:07:03.986" v="507" actId="20577"/>
          <ac:spMkLst>
            <pc:docMk/>
            <pc:sldMk cId="1748819945" sldId="360"/>
            <ac:spMk id="3" creationId="{DCBD93A8-5C2D-43A8-BF37-05D1CE17C0B5}"/>
          </ac:spMkLst>
        </pc:spChg>
        <pc:spChg chg="add mod">
          <ac:chgData name="Kang Wallter" userId="d5c269cbe9dbe8bc" providerId="LiveId" clId="{DDE539D2-547D-4A4C-A3B2-D4D1756BA580}" dt="2018-09-19T07:58:59.349" v="444" actId="13822"/>
          <ac:spMkLst>
            <pc:docMk/>
            <pc:sldMk cId="1748819945" sldId="360"/>
            <ac:spMk id="4" creationId="{F8F5AC83-E002-4CEB-9DD6-5CD428E2D3CF}"/>
          </ac:spMkLst>
        </pc:spChg>
      </pc:sldChg>
      <pc:sldChg chg="addSp modSp add">
        <pc:chgData name="Kang Wallter" userId="d5c269cbe9dbe8bc" providerId="LiveId" clId="{DDE539D2-547D-4A4C-A3B2-D4D1756BA580}" dt="2018-09-19T08:08:09.633" v="582"/>
        <pc:sldMkLst>
          <pc:docMk/>
          <pc:sldMk cId="4116918398" sldId="361"/>
        </pc:sldMkLst>
        <pc:spChg chg="mod">
          <ac:chgData name="Kang Wallter" userId="d5c269cbe9dbe8bc" providerId="LiveId" clId="{DDE539D2-547D-4A4C-A3B2-D4D1756BA580}" dt="2018-09-19T08:07:28.475" v="540" actId="20577"/>
          <ac:spMkLst>
            <pc:docMk/>
            <pc:sldMk cId="4116918398" sldId="361"/>
            <ac:spMk id="2" creationId="{D556DEED-E43F-4B85-B8F2-148A5C48EE10}"/>
          </ac:spMkLst>
        </pc:spChg>
        <pc:spChg chg="mod">
          <ac:chgData name="Kang Wallter" userId="d5c269cbe9dbe8bc" providerId="LiveId" clId="{DDE539D2-547D-4A4C-A3B2-D4D1756BA580}" dt="2018-09-19T08:08:09.633" v="582"/>
          <ac:spMkLst>
            <pc:docMk/>
            <pc:sldMk cId="4116918398" sldId="361"/>
            <ac:spMk id="3" creationId="{AD8158CD-FAB2-44D7-962F-8EC26FEC68D4}"/>
          </ac:spMkLst>
        </pc:spChg>
        <pc:spChg chg="add mod">
          <ac:chgData name="Kang Wallter" userId="d5c269cbe9dbe8bc" providerId="LiveId" clId="{DDE539D2-547D-4A4C-A3B2-D4D1756BA580}" dt="2018-09-19T08:07:53.773" v="549" actId="1076"/>
          <ac:spMkLst>
            <pc:docMk/>
            <pc:sldMk cId="4116918398" sldId="361"/>
            <ac:spMk id="4" creationId="{177D05D5-EC8C-4E4E-A640-9211539B937A}"/>
          </ac:spMkLst>
        </pc:spChg>
      </pc:sldChg>
      <pc:sldChg chg="addSp delSp modSp add">
        <pc:chgData name="Kang Wallter" userId="d5c269cbe9dbe8bc" providerId="LiveId" clId="{DDE539D2-547D-4A4C-A3B2-D4D1756BA580}" dt="2018-09-19T08:25:14.251" v="683" actId="20577"/>
        <pc:sldMkLst>
          <pc:docMk/>
          <pc:sldMk cId="3593875903" sldId="362"/>
        </pc:sldMkLst>
        <pc:spChg chg="mod">
          <ac:chgData name="Kang Wallter" userId="d5c269cbe9dbe8bc" providerId="LiveId" clId="{DDE539D2-547D-4A4C-A3B2-D4D1756BA580}" dt="2018-09-19T08:09:28.850" v="612"/>
          <ac:spMkLst>
            <pc:docMk/>
            <pc:sldMk cId="3593875903" sldId="362"/>
            <ac:spMk id="2" creationId="{65208538-CD17-412B-8535-26E29C9724F9}"/>
          </ac:spMkLst>
        </pc:spChg>
        <pc:spChg chg="del">
          <ac:chgData name="Kang Wallter" userId="d5c269cbe9dbe8bc" providerId="LiveId" clId="{DDE539D2-547D-4A4C-A3B2-D4D1756BA580}" dt="2018-09-19T08:09:46.109" v="621"/>
          <ac:spMkLst>
            <pc:docMk/>
            <pc:sldMk cId="3593875903" sldId="362"/>
            <ac:spMk id="3" creationId="{C4DC9167-A15D-48A8-ADBE-5A7C68F28550}"/>
          </ac:spMkLst>
        </pc:spChg>
        <pc:spChg chg="add mod">
          <ac:chgData name="Kang Wallter" userId="d5c269cbe9dbe8bc" providerId="LiveId" clId="{DDE539D2-547D-4A4C-A3B2-D4D1756BA580}" dt="2018-09-19T08:09:52.974" v="623" actId="1076"/>
          <ac:spMkLst>
            <pc:docMk/>
            <pc:sldMk cId="3593875903" sldId="362"/>
            <ac:spMk id="4" creationId="{9DF2E74B-577C-42C3-BDF6-5F0074D7B40A}"/>
          </ac:spMkLst>
        </pc:spChg>
        <pc:spChg chg="add mod">
          <ac:chgData name="Kang Wallter" userId="d5c269cbe9dbe8bc" providerId="LiveId" clId="{DDE539D2-547D-4A4C-A3B2-D4D1756BA580}" dt="2018-09-19T08:25:14.251" v="683" actId="20577"/>
          <ac:spMkLst>
            <pc:docMk/>
            <pc:sldMk cId="3593875903" sldId="362"/>
            <ac:spMk id="6" creationId="{0CF6ED1C-35CF-44D1-A42D-9B31720C8959}"/>
          </ac:spMkLst>
        </pc:spChg>
        <pc:picChg chg="add mod">
          <ac:chgData name="Kang Wallter" userId="d5c269cbe9dbe8bc" providerId="LiveId" clId="{DDE539D2-547D-4A4C-A3B2-D4D1756BA580}" dt="2018-09-19T08:09:48.106" v="622" actId="1076"/>
          <ac:picMkLst>
            <pc:docMk/>
            <pc:sldMk cId="3593875903" sldId="362"/>
            <ac:picMk id="5" creationId="{DFCE601F-2CE7-4891-960F-E2D8F0A6BC9E}"/>
          </ac:picMkLst>
        </pc:picChg>
      </pc:sldChg>
      <pc:sldChg chg="addSp delSp modSp add">
        <pc:chgData name="Kang Wallter" userId="d5c269cbe9dbe8bc" providerId="LiveId" clId="{DDE539D2-547D-4A4C-A3B2-D4D1756BA580}" dt="2018-09-19T08:33:22.100" v="880"/>
        <pc:sldMkLst>
          <pc:docMk/>
          <pc:sldMk cId="770013612" sldId="363"/>
        </pc:sldMkLst>
        <pc:spChg chg="mod">
          <ac:chgData name="Kang Wallter" userId="d5c269cbe9dbe8bc" providerId="LiveId" clId="{DDE539D2-547D-4A4C-A3B2-D4D1756BA580}" dt="2018-09-19T08:31:41.669" v="715" actId="20577"/>
          <ac:spMkLst>
            <pc:docMk/>
            <pc:sldMk cId="770013612" sldId="363"/>
            <ac:spMk id="2" creationId="{C4268F5A-EB8D-4BBB-8EC1-977B0BA9610F}"/>
          </ac:spMkLst>
        </pc:spChg>
        <pc:spChg chg="mod">
          <ac:chgData name="Kang Wallter" userId="d5c269cbe9dbe8bc" providerId="LiveId" clId="{DDE539D2-547D-4A4C-A3B2-D4D1756BA580}" dt="2018-09-19T08:32:05.946" v="865" actId="20577"/>
          <ac:spMkLst>
            <pc:docMk/>
            <pc:sldMk cId="770013612" sldId="363"/>
            <ac:spMk id="3" creationId="{FFDA5537-8035-49A7-8952-72E48C1686D5}"/>
          </ac:spMkLst>
        </pc:spChg>
        <pc:spChg chg="add mod">
          <ac:chgData name="Kang Wallter" userId="d5c269cbe9dbe8bc" providerId="LiveId" clId="{DDE539D2-547D-4A4C-A3B2-D4D1756BA580}" dt="2018-09-19T08:32:38.387" v="877" actId="13822"/>
          <ac:spMkLst>
            <pc:docMk/>
            <pc:sldMk cId="770013612" sldId="363"/>
            <ac:spMk id="4" creationId="{B9EDDD52-78E2-4C65-82CB-C89A2062B774}"/>
          </ac:spMkLst>
        </pc:spChg>
        <pc:spChg chg="add del">
          <ac:chgData name="Kang Wallter" userId="d5c269cbe9dbe8bc" providerId="LiveId" clId="{DDE539D2-547D-4A4C-A3B2-D4D1756BA580}" dt="2018-09-19T08:33:22.100" v="880"/>
          <ac:spMkLst>
            <pc:docMk/>
            <pc:sldMk cId="770013612" sldId="363"/>
            <ac:spMk id="8" creationId="{D984E7D5-84EB-465A-A950-FD0D5F2D721C}"/>
          </ac:spMkLst>
        </pc:spChg>
        <pc:picChg chg="add del">
          <ac:chgData name="Kang Wallter" userId="d5c269cbe9dbe8bc" providerId="LiveId" clId="{DDE539D2-547D-4A4C-A3B2-D4D1756BA580}" dt="2018-09-19T08:33:22.100" v="880"/>
          <ac:picMkLst>
            <pc:docMk/>
            <pc:sldMk cId="770013612" sldId="363"/>
            <ac:picMk id="5" creationId="{BFF3408A-8397-431A-B7E2-C4F337958773}"/>
          </ac:picMkLst>
        </pc:picChg>
        <pc:picChg chg="add del">
          <ac:chgData name="Kang Wallter" userId="d5c269cbe9dbe8bc" providerId="LiveId" clId="{DDE539D2-547D-4A4C-A3B2-D4D1756BA580}" dt="2018-09-19T08:33:22.100" v="880"/>
          <ac:picMkLst>
            <pc:docMk/>
            <pc:sldMk cId="770013612" sldId="363"/>
            <ac:picMk id="6" creationId="{7407307D-F2C2-44DA-B01C-0D817A30C82F}"/>
          </ac:picMkLst>
        </pc:picChg>
        <pc:picChg chg="add del">
          <ac:chgData name="Kang Wallter" userId="d5c269cbe9dbe8bc" providerId="LiveId" clId="{DDE539D2-547D-4A4C-A3B2-D4D1756BA580}" dt="2018-09-19T08:33:22.100" v="880"/>
          <ac:picMkLst>
            <pc:docMk/>
            <pc:sldMk cId="770013612" sldId="363"/>
            <ac:picMk id="7" creationId="{0FE4DFF6-E486-4B82-A77F-AC866CC86BB8}"/>
          </ac:picMkLst>
        </pc:picChg>
        <pc:cxnChg chg="add del">
          <ac:chgData name="Kang Wallter" userId="d5c269cbe9dbe8bc" providerId="LiveId" clId="{DDE539D2-547D-4A4C-A3B2-D4D1756BA580}" dt="2018-09-19T08:33:22.100" v="880"/>
          <ac:cxnSpMkLst>
            <pc:docMk/>
            <pc:sldMk cId="770013612" sldId="363"/>
            <ac:cxnSpMk id="9" creationId="{6E628473-4D9E-4433-A0BB-FEB88C34291E}"/>
          </ac:cxnSpMkLst>
        </pc:cxnChg>
        <pc:cxnChg chg="add del">
          <ac:chgData name="Kang Wallter" userId="d5c269cbe9dbe8bc" providerId="LiveId" clId="{DDE539D2-547D-4A4C-A3B2-D4D1756BA580}" dt="2018-09-19T08:33:22.100" v="880"/>
          <ac:cxnSpMkLst>
            <pc:docMk/>
            <pc:sldMk cId="770013612" sldId="363"/>
            <ac:cxnSpMk id="10" creationId="{D8202B71-DD93-4C99-AD77-8A92F8E40C7C}"/>
          </ac:cxnSpMkLst>
        </pc:cxnChg>
      </pc:sldChg>
      <pc:sldChg chg="addSp delSp modSp add">
        <pc:chgData name="Kang Wallter" userId="d5c269cbe9dbe8bc" providerId="LiveId" clId="{DDE539D2-547D-4A4C-A3B2-D4D1756BA580}" dt="2018-09-19T08:33:43.428" v="886" actId="1076"/>
        <pc:sldMkLst>
          <pc:docMk/>
          <pc:sldMk cId="1500850925" sldId="364"/>
        </pc:sldMkLst>
        <pc:spChg chg="del">
          <ac:chgData name="Kang Wallter" userId="d5c269cbe9dbe8bc" providerId="LiveId" clId="{DDE539D2-547D-4A4C-A3B2-D4D1756BA580}" dt="2018-09-19T08:33:25.675" v="881" actId="478"/>
          <ac:spMkLst>
            <pc:docMk/>
            <pc:sldMk cId="1500850925" sldId="364"/>
            <ac:spMk id="2" creationId="{9B04144A-F800-4462-B4FC-39DD97981DF9}"/>
          </ac:spMkLst>
        </pc:spChg>
        <pc:spChg chg="del">
          <ac:chgData name="Kang Wallter" userId="d5c269cbe9dbe8bc" providerId="LiveId" clId="{DDE539D2-547D-4A4C-A3B2-D4D1756BA580}" dt="2018-09-19T08:33:25.675" v="881" actId="478"/>
          <ac:spMkLst>
            <pc:docMk/>
            <pc:sldMk cId="1500850925" sldId="364"/>
            <ac:spMk id="3" creationId="{F0B2203C-E918-4B06-9FE0-55249DCFC059}"/>
          </ac:spMkLst>
        </pc:spChg>
        <pc:spChg chg="add">
          <ac:chgData name="Kang Wallter" userId="d5c269cbe9dbe8bc" providerId="LiveId" clId="{DDE539D2-547D-4A4C-A3B2-D4D1756BA580}" dt="2018-09-19T08:33:26.114" v="882"/>
          <ac:spMkLst>
            <pc:docMk/>
            <pc:sldMk cId="1500850925" sldId="364"/>
            <ac:spMk id="7" creationId="{EEC7F845-AE34-4BB7-BFD4-66524CA35681}"/>
          </ac:spMkLst>
        </pc:spChg>
        <pc:picChg chg="add">
          <ac:chgData name="Kang Wallter" userId="d5c269cbe9dbe8bc" providerId="LiveId" clId="{DDE539D2-547D-4A4C-A3B2-D4D1756BA580}" dt="2018-09-19T08:33:26.114" v="882"/>
          <ac:picMkLst>
            <pc:docMk/>
            <pc:sldMk cId="1500850925" sldId="364"/>
            <ac:picMk id="4" creationId="{E0B91158-A98E-47C3-958C-E2FB6D3AE42F}"/>
          </ac:picMkLst>
        </pc:picChg>
        <pc:picChg chg="add mod">
          <ac:chgData name="Kang Wallter" userId="d5c269cbe9dbe8bc" providerId="LiveId" clId="{DDE539D2-547D-4A4C-A3B2-D4D1756BA580}" dt="2018-09-19T08:33:43.428" v="886" actId="1076"/>
          <ac:picMkLst>
            <pc:docMk/>
            <pc:sldMk cId="1500850925" sldId="364"/>
            <ac:picMk id="5" creationId="{86A617A2-B6BF-4DCD-9A48-67312ABE1465}"/>
          </ac:picMkLst>
        </pc:picChg>
        <pc:picChg chg="add">
          <ac:chgData name="Kang Wallter" userId="d5c269cbe9dbe8bc" providerId="LiveId" clId="{DDE539D2-547D-4A4C-A3B2-D4D1756BA580}" dt="2018-09-19T08:33:26.114" v="882"/>
          <ac:picMkLst>
            <pc:docMk/>
            <pc:sldMk cId="1500850925" sldId="364"/>
            <ac:picMk id="6" creationId="{C72B3079-882B-47EE-BF33-F6DB1CF5C3E0}"/>
          </ac:picMkLst>
        </pc:picChg>
        <pc:cxnChg chg="add">
          <ac:chgData name="Kang Wallter" userId="d5c269cbe9dbe8bc" providerId="LiveId" clId="{DDE539D2-547D-4A4C-A3B2-D4D1756BA580}" dt="2018-09-19T08:33:26.114" v="882"/>
          <ac:cxnSpMkLst>
            <pc:docMk/>
            <pc:sldMk cId="1500850925" sldId="364"/>
            <ac:cxnSpMk id="8" creationId="{C2D59EB9-83EC-4971-9A34-711C59CF15F1}"/>
          </ac:cxnSpMkLst>
        </pc:cxnChg>
        <pc:cxnChg chg="add mod">
          <ac:chgData name="Kang Wallter" userId="d5c269cbe9dbe8bc" providerId="LiveId" clId="{DDE539D2-547D-4A4C-A3B2-D4D1756BA580}" dt="2018-09-19T08:33:39.691" v="885" actId="1076"/>
          <ac:cxnSpMkLst>
            <pc:docMk/>
            <pc:sldMk cId="1500850925" sldId="364"/>
            <ac:cxnSpMk id="9" creationId="{F3A33912-B839-42BD-96F3-5DAAD34888A8}"/>
          </ac:cxnSpMkLst>
        </pc:cxnChg>
      </pc:sldChg>
      <pc:sldChg chg="addSp delSp modSp add">
        <pc:chgData name="Kang Wallter" userId="d5c269cbe9dbe8bc" providerId="LiveId" clId="{DDE539D2-547D-4A4C-A3B2-D4D1756BA580}" dt="2018-09-19T08:36:56.419" v="967" actId="1076"/>
        <pc:sldMkLst>
          <pc:docMk/>
          <pc:sldMk cId="381705383" sldId="365"/>
        </pc:sldMkLst>
        <pc:spChg chg="mod">
          <ac:chgData name="Kang Wallter" userId="d5c269cbe9dbe8bc" providerId="LiveId" clId="{DDE539D2-547D-4A4C-A3B2-D4D1756BA580}" dt="2018-09-19T08:34:18.654" v="922" actId="20577"/>
          <ac:spMkLst>
            <pc:docMk/>
            <pc:sldMk cId="381705383" sldId="365"/>
            <ac:spMk id="2" creationId="{9E2EDAA9-389F-43B6-9FE9-A4402CA4D0AA}"/>
          </ac:spMkLst>
        </pc:spChg>
        <pc:spChg chg="del">
          <ac:chgData name="Kang Wallter" userId="d5c269cbe9dbe8bc" providerId="LiveId" clId="{DDE539D2-547D-4A4C-A3B2-D4D1756BA580}" dt="2018-09-19T08:34:20.998" v="923"/>
          <ac:spMkLst>
            <pc:docMk/>
            <pc:sldMk cId="381705383" sldId="365"/>
            <ac:spMk id="3" creationId="{0C8B282A-F583-4068-8BF2-C565F116B536}"/>
          </ac:spMkLst>
        </pc:spChg>
        <pc:spChg chg="add mod">
          <ac:chgData name="Kang Wallter" userId="d5c269cbe9dbe8bc" providerId="LiveId" clId="{DDE539D2-547D-4A4C-A3B2-D4D1756BA580}" dt="2018-09-19T08:36:42.896" v="964" actId="13822"/>
          <ac:spMkLst>
            <pc:docMk/>
            <pc:sldMk cId="381705383" sldId="365"/>
            <ac:spMk id="5" creationId="{8C0DE79E-6A52-4164-A179-76A5910E482F}"/>
          </ac:spMkLst>
        </pc:spChg>
        <pc:graphicFrameChg chg="add mod modGraphic">
          <ac:chgData name="Kang Wallter" userId="d5c269cbe9dbe8bc" providerId="LiveId" clId="{DDE539D2-547D-4A4C-A3B2-D4D1756BA580}" dt="2018-09-19T08:36:19.093" v="956" actId="1076"/>
          <ac:graphicFrameMkLst>
            <pc:docMk/>
            <pc:sldMk cId="381705383" sldId="365"/>
            <ac:graphicFrameMk id="4" creationId="{298DB611-8C9E-40C6-A45A-A1008948EC24}"/>
          </ac:graphicFrameMkLst>
        </pc:graphicFrameChg>
        <pc:picChg chg="add mod">
          <ac:chgData name="Kang Wallter" userId="d5c269cbe9dbe8bc" providerId="LiveId" clId="{DDE539D2-547D-4A4C-A3B2-D4D1756BA580}" dt="2018-09-19T08:36:56.419" v="967" actId="1076"/>
          <ac:picMkLst>
            <pc:docMk/>
            <pc:sldMk cId="381705383" sldId="365"/>
            <ac:picMk id="6" creationId="{DACF3908-79DB-450D-833E-A60DF9863608}"/>
          </ac:picMkLst>
        </pc:picChg>
      </pc:sldChg>
      <pc:sldChg chg="addSp modSp add">
        <pc:chgData name="Kang Wallter" userId="d5c269cbe9dbe8bc" providerId="LiveId" clId="{DDE539D2-547D-4A4C-A3B2-D4D1756BA580}" dt="2018-09-19T08:48:00.022" v="1173" actId="13822"/>
        <pc:sldMkLst>
          <pc:docMk/>
          <pc:sldMk cId="974663247" sldId="366"/>
        </pc:sldMkLst>
        <pc:spChg chg="mod">
          <ac:chgData name="Kang Wallter" userId="d5c269cbe9dbe8bc" providerId="LiveId" clId="{DDE539D2-547D-4A4C-A3B2-D4D1756BA580}" dt="2018-09-19T08:37:08.412" v="1012" actId="20577"/>
          <ac:spMkLst>
            <pc:docMk/>
            <pc:sldMk cId="974663247" sldId="366"/>
            <ac:spMk id="2" creationId="{D69C2ED9-5DBD-428A-96BE-E5B494732080}"/>
          </ac:spMkLst>
        </pc:spChg>
        <pc:spChg chg="mod">
          <ac:chgData name="Kang Wallter" userId="d5c269cbe9dbe8bc" providerId="LiveId" clId="{DDE539D2-547D-4A4C-A3B2-D4D1756BA580}" dt="2018-09-19T08:47:52.403" v="1171" actId="20577"/>
          <ac:spMkLst>
            <pc:docMk/>
            <pc:sldMk cId="974663247" sldId="366"/>
            <ac:spMk id="3" creationId="{C2FB3FD3-E7FD-4FAE-B263-9BA6422A25EC}"/>
          </ac:spMkLst>
        </pc:spChg>
        <pc:spChg chg="add mod">
          <ac:chgData name="Kang Wallter" userId="d5c269cbe9dbe8bc" providerId="LiveId" clId="{DDE539D2-547D-4A4C-A3B2-D4D1756BA580}" dt="2018-09-19T08:48:00.022" v="1173" actId="13822"/>
          <ac:spMkLst>
            <pc:docMk/>
            <pc:sldMk cId="974663247" sldId="366"/>
            <ac:spMk id="4" creationId="{4C832FA5-230D-498A-9B2B-EAC615425906}"/>
          </ac:spMkLst>
        </pc:spChg>
      </pc:sldChg>
      <pc:sldChg chg="addSp delSp modSp add">
        <pc:chgData name="Kang Wallter" userId="d5c269cbe9dbe8bc" providerId="LiveId" clId="{DDE539D2-547D-4A4C-A3B2-D4D1756BA580}" dt="2018-09-19T08:48:34.340" v="1179" actId="1076"/>
        <pc:sldMkLst>
          <pc:docMk/>
          <pc:sldMk cId="807999879" sldId="367"/>
        </pc:sldMkLst>
        <pc:spChg chg="del">
          <ac:chgData name="Kang Wallter" userId="d5c269cbe9dbe8bc" providerId="LiveId" clId="{DDE539D2-547D-4A4C-A3B2-D4D1756BA580}" dt="2018-09-19T08:48:28.941" v="1177" actId="478"/>
          <ac:spMkLst>
            <pc:docMk/>
            <pc:sldMk cId="807999879" sldId="367"/>
            <ac:spMk id="2" creationId="{E849ACCC-AE5B-48CD-851D-29819AA95D73}"/>
          </ac:spMkLst>
        </pc:spChg>
        <pc:spChg chg="del">
          <ac:chgData name="Kang Wallter" userId="d5c269cbe9dbe8bc" providerId="LiveId" clId="{DDE539D2-547D-4A4C-A3B2-D4D1756BA580}" dt="2018-09-19T08:48:30.112" v="1178" actId="478"/>
          <ac:spMkLst>
            <pc:docMk/>
            <pc:sldMk cId="807999879" sldId="367"/>
            <ac:spMk id="3" creationId="{040D35A9-371C-4A9E-9818-B8E09B619FEF}"/>
          </ac:spMkLst>
        </pc:spChg>
        <pc:picChg chg="add mod">
          <ac:chgData name="Kang Wallter" userId="d5c269cbe9dbe8bc" providerId="LiveId" clId="{DDE539D2-547D-4A4C-A3B2-D4D1756BA580}" dt="2018-09-19T08:48:25.056" v="1176" actId="1076"/>
          <ac:picMkLst>
            <pc:docMk/>
            <pc:sldMk cId="807999879" sldId="367"/>
            <ac:picMk id="4" creationId="{D4E3C384-4E28-47CE-A650-425EAF1AEDF8}"/>
          </ac:picMkLst>
        </pc:picChg>
        <pc:picChg chg="add mod">
          <ac:chgData name="Kang Wallter" userId="d5c269cbe9dbe8bc" providerId="LiveId" clId="{DDE539D2-547D-4A4C-A3B2-D4D1756BA580}" dt="2018-09-19T08:48:34.340" v="1179" actId="1076"/>
          <ac:picMkLst>
            <pc:docMk/>
            <pc:sldMk cId="807999879" sldId="367"/>
            <ac:picMk id="5" creationId="{EE8009D9-D306-4CC6-88B9-E6DDBF9BFF02}"/>
          </ac:picMkLst>
        </pc:picChg>
        <pc:cxnChg chg="add mod">
          <ac:chgData name="Kang Wallter" userId="d5c269cbe9dbe8bc" providerId="LiveId" clId="{DDE539D2-547D-4A4C-A3B2-D4D1756BA580}" dt="2018-09-19T08:48:25.056" v="1176" actId="1076"/>
          <ac:cxnSpMkLst>
            <pc:docMk/>
            <pc:sldMk cId="807999879" sldId="367"/>
            <ac:cxnSpMk id="6" creationId="{50DCC51C-D0FE-4528-8EB9-138FBECEADB2}"/>
          </ac:cxnSpMkLst>
        </pc:cxnChg>
      </pc:sldChg>
      <pc:sldChg chg="addSp modSp add">
        <pc:chgData name="Kang Wallter" userId="d5c269cbe9dbe8bc" providerId="LiveId" clId="{DDE539D2-547D-4A4C-A3B2-D4D1756BA580}" dt="2018-09-19T08:51:01.995" v="1316" actId="20577"/>
        <pc:sldMkLst>
          <pc:docMk/>
          <pc:sldMk cId="509622102" sldId="368"/>
        </pc:sldMkLst>
        <pc:spChg chg="mod">
          <ac:chgData name="Kang Wallter" userId="d5c269cbe9dbe8bc" providerId="LiveId" clId="{DDE539D2-547D-4A4C-A3B2-D4D1756BA580}" dt="2018-09-19T08:49:02.824" v="1221" actId="20577"/>
          <ac:spMkLst>
            <pc:docMk/>
            <pc:sldMk cId="509622102" sldId="368"/>
            <ac:spMk id="2" creationId="{133D58CA-B079-4979-93B2-1612407D9B36}"/>
          </ac:spMkLst>
        </pc:spChg>
        <pc:spChg chg="mod">
          <ac:chgData name="Kang Wallter" userId="d5c269cbe9dbe8bc" providerId="LiveId" clId="{DDE539D2-547D-4A4C-A3B2-D4D1756BA580}" dt="2018-09-19T08:51:01.995" v="1316" actId="20577"/>
          <ac:spMkLst>
            <pc:docMk/>
            <pc:sldMk cId="509622102" sldId="368"/>
            <ac:spMk id="3" creationId="{6964B363-C0CD-4C74-8B36-E8F0D5A0939B}"/>
          </ac:spMkLst>
        </pc:spChg>
        <pc:spChg chg="add mod">
          <ac:chgData name="Kang Wallter" userId="d5c269cbe9dbe8bc" providerId="LiveId" clId="{DDE539D2-547D-4A4C-A3B2-D4D1756BA580}" dt="2018-09-19T08:49:50.934" v="1242" actId="20577"/>
          <ac:spMkLst>
            <pc:docMk/>
            <pc:sldMk cId="509622102" sldId="368"/>
            <ac:spMk id="4" creationId="{349B74A1-942D-471B-B959-E86E5F1444F1}"/>
          </ac:spMkLst>
        </pc:spChg>
      </pc:sldChg>
      <pc:sldChg chg="addSp delSp add">
        <pc:chgData name="Kang Wallter" userId="d5c269cbe9dbe8bc" providerId="LiveId" clId="{DDE539D2-547D-4A4C-A3B2-D4D1756BA580}" dt="2018-09-19T08:51:31.884" v="1319"/>
        <pc:sldMkLst>
          <pc:docMk/>
          <pc:sldMk cId="3765653255" sldId="369"/>
        </pc:sldMkLst>
        <pc:spChg chg="del">
          <ac:chgData name="Kang Wallter" userId="d5c269cbe9dbe8bc" providerId="LiveId" clId="{DDE539D2-547D-4A4C-A3B2-D4D1756BA580}" dt="2018-09-19T08:51:31.435" v="1318" actId="478"/>
          <ac:spMkLst>
            <pc:docMk/>
            <pc:sldMk cId="3765653255" sldId="369"/>
            <ac:spMk id="2" creationId="{DB4309DE-F0F7-4964-8C3A-3A5FCD4DEE8A}"/>
          </ac:spMkLst>
        </pc:spChg>
        <pc:spChg chg="del">
          <ac:chgData name="Kang Wallter" userId="d5c269cbe9dbe8bc" providerId="LiveId" clId="{DDE539D2-547D-4A4C-A3B2-D4D1756BA580}" dt="2018-09-19T08:51:31.435" v="1318" actId="478"/>
          <ac:spMkLst>
            <pc:docMk/>
            <pc:sldMk cId="3765653255" sldId="369"/>
            <ac:spMk id="3" creationId="{B52505FE-3C17-42E2-AEBB-EDB1E8959BAF}"/>
          </ac:spMkLst>
        </pc:spChg>
        <pc:spChg chg="add">
          <ac:chgData name="Kang Wallter" userId="d5c269cbe9dbe8bc" providerId="LiveId" clId="{DDE539D2-547D-4A4C-A3B2-D4D1756BA580}" dt="2018-09-19T08:51:31.884" v="1319"/>
          <ac:spMkLst>
            <pc:docMk/>
            <pc:sldMk cId="3765653255" sldId="369"/>
            <ac:spMk id="9" creationId="{E0E4ED47-9EF4-4469-9376-EE02F75454C3}"/>
          </ac:spMkLst>
        </pc:spChg>
        <pc:picChg chg="add">
          <ac:chgData name="Kang Wallter" userId="d5c269cbe9dbe8bc" providerId="LiveId" clId="{DDE539D2-547D-4A4C-A3B2-D4D1756BA580}" dt="2018-09-19T08:51:31.884" v="1319"/>
          <ac:picMkLst>
            <pc:docMk/>
            <pc:sldMk cId="3765653255" sldId="369"/>
            <ac:picMk id="4" creationId="{5B376FAA-EEF2-48F5-8DA1-F9AB804545DF}"/>
          </ac:picMkLst>
        </pc:picChg>
        <pc:picChg chg="add">
          <ac:chgData name="Kang Wallter" userId="d5c269cbe9dbe8bc" providerId="LiveId" clId="{DDE539D2-547D-4A4C-A3B2-D4D1756BA580}" dt="2018-09-19T08:51:31.884" v="1319"/>
          <ac:picMkLst>
            <pc:docMk/>
            <pc:sldMk cId="3765653255" sldId="369"/>
            <ac:picMk id="5" creationId="{75D9E264-DFD2-4C3C-86DF-57AC903E4755}"/>
          </ac:picMkLst>
        </pc:picChg>
        <pc:picChg chg="add">
          <ac:chgData name="Kang Wallter" userId="d5c269cbe9dbe8bc" providerId="LiveId" clId="{DDE539D2-547D-4A4C-A3B2-D4D1756BA580}" dt="2018-09-19T08:51:31.884" v="1319"/>
          <ac:picMkLst>
            <pc:docMk/>
            <pc:sldMk cId="3765653255" sldId="369"/>
            <ac:picMk id="8" creationId="{01AFE33F-8CB9-42E5-A73C-A526CC2C1445}"/>
          </ac:picMkLst>
        </pc:picChg>
        <pc:picChg chg="add">
          <ac:chgData name="Kang Wallter" userId="d5c269cbe9dbe8bc" providerId="LiveId" clId="{DDE539D2-547D-4A4C-A3B2-D4D1756BA580}" dt="2018-09-19T08:51:31.884" v="1319"/>
          <ac:picMkLst>
            <pc:docMk/>
            <pc:sldMk cId="3765653255" sldId="369"/>
            <ac:picMk id="10" creationId="{767D7505-B71B-4ECF-8CB0-2B4E6970F513}"/>
          </ac:picMkLst>
        </pc:picChg>
        <pc:cxnChg chg="add">
          <ac:chgData name="Kang Wallter" userId="d5c269cbe9dbe8bc" providerId="LiveId" clId="{DDE539D2-547D-4A4C-A3B2-D4D1756BA580}" dt="2018-09-19T08:51:31.884" v="1319"/>
          <ac:cxnSpMkLst>
            <pc:docMk/>
            <pc:sldMk cId="3765653255" sldId="369"/>
            <ac:cxnSpMk id="6" creationId="{78DB7A71-2F0D-4AC4-AE9F-40E9E0CE2639}"/>
          </ac:cxnSpMkLst>
        </pc:cxnChg>
        <pc:cxnChg chg="add">
          <ac:chgData name="Kang Wallter" userId="d5c269cbe9dbe8bc" providerId="LiveId" clId="{DDE539D2-547D-4A4C-A3B2-D4D1756BA580}" dt="2018-09-19T08:51:31.884" v="1319"/>
          <ac:cxnSpMkLst>
            <pc:docMk/>
            <pc:sldMk cId="3765653255" sldId="369"/>
            <ac:cxnSpMk id="7" creationId="{95689AB5-FB08-4E23-91C8-1F9713F81AA8}"/>
          </ac:cxnSpMkLst>
        </pc:cxnChg>
      </pc:sldChg>
      <pc:sldChg chg="modSp add">
        <pc:chgData name="Kang Wallter" userId="d5c269cbe9dbe8bc" providerId="LiveId" clId="{DDE539D2-547D-4A4C-A3B2-D4D1756BA580}" dt="2018-09-19T08:51:57.591" v="1366"/>
        <pc:sldMkLst>
          <pc:docMk/>
          <pc:sldMk cId="2218233443" sldId="370"/>
        </pc:sldMkLst>
        <pc:spChg chg="mod">
          <ac:chgData name="Kang Wallter" userId="d5c269cbe9dbe8bc" providerId="LiveId" clId="{DDE539D2-547D-4A4C-A3B2-D4D1756BA580}" dt="2018-09-19T08:51:50.769" v="1365" actId="20577"/>
          <ac:spMkLst>
            <pc:docMk/>
            <pc:sldMk cId="2218233443" sldId="370"/>
            <ac:spMk id="2" creationId="{F3717D1C-6F69-4762-BD4C-E61747A20A0F}"/>
          </ac:spMkLst>
        </pc:spChg>
        <pc:spChg chg="mod">
          <ac:chgData name="Kang Wallter" userId="d5c269cbe9dbe8bc" providerId="LiveId" clId="{DDE539D2-547D-4A4C-A3B2-D4D1756BA580}" dt="2018-09-19T08:51:57.591" v="1366"/>
          <ac:spMkLst>
            <pc:docMk/>
            <pc:sldMk cId="2218233443" sldId="370"/>
            <ac:spMk id="3" creationId="{25BB905D-707D-4258-A68C-45EA7D06D9A7}"/>
          </ac:spMkLst>
        </pc:spChg>
      </pc:sldChg>
      <pc:sldChg chg="modSp add">
        <pc:chgData name="Kang Wallter" userId="d5c269cbe9dbe8bc" providerId="LiveId" clId="{DDE539D2-547D-4A4C-A3B2-D4D1756BA580}" dt="2018-09-19T08:52:20.931" v="1384" actId="20577"/>
        <pc:sldMkLst>
          <pc:docMk/>
          <pc:sldMk cId="3651559094" sldId="371"/>
        </pc:sldMkLst>
        <pc:spChg chg="mod">
          <ac:chgData name="Kang Wallter" userId="d5c269cbe9dbe8bc" providerId="LiveId" clId="{DDE539D2-547D-4A4C-A3B2-D4D1756BA580}" dt="2018-09-19T08:52:20.931" v="1384" actId="20577"/>
          <ac:spMkLst>
            <pc:docMk/>
            <pc:sldMk cId="3651559094" sldId="371"/>
            <ac:spMk id="2" creationId="{2EEFBACF-BF3B-4C2B-A8AA-46E85265C58C}"/>
          </ac:spMkLst>
        </pc:spChg>
      </pc:sldChg>
      <pc:sldChg chg="addSp modSp add">
        <pc:chgData name="Kang Wallter" userId="d5c269cbe9dbe8bc" providerId="LiveId" clId="{DDE539D2-547D-4A4C-A3B2-D4D1756BA580}" dt="2018-09-19T09:01:28.542" v="1537" actId="13822"/>
        <pc:sldMkLst>
          <pc:docMk/>
          <pc:sldMk cId="596193258" sldId="372"/>
        </pc:sldMkLst>
        <pc:spChg chg="mod">
          <ac:chgData name="Kang Wallter" userId="d5c269cbe9dbe8bc" providerId="LiveId" clId="{DDE539D2-547D-4A4C-A3B2-D4D1756BA580}" dt="2018-09-19T08:58:08.833" v="1437" actId="20577"/>
          <ac:spMkLst>
            <pc:docMk/>
            <pc:sldMk cId="596193258" sldId="372"/>
            <ac:spMk id="2" creationId="{CFD7F84A-EED2-4517-A3E7-E7169E774748}"/>
          </ac:spMkLst>
        </pc:spChg>
        <pc:spChg chg="mod">
          <ac:chgData name="Kang Wallter" userId="d5c269cbe9dbe8bc" providerId="LiveId" clId="{DDE539D2-547D-4A4C-A3B2-D4D1756BA580}" dt="2018-09-19T09:01:00.534" v="1531" actId="1076"/>
          <ac:spMkLst>
            <pc:docMk/>
            <pc:sldMk cId="596193258" sldId="372"/>
            <ac:spMk id="3" creationId="{2F83C15B-0027-434A-B55D-32D9E9AE3798}"/>
          </ac:spMkLst>
        </pc:spChg>
        <pc:spChg chg="add mod">
          <ac:chgData name="Kang Wallter" userId="d5c269cbe9dbe8bc" providerId="LiveId" clId="{DDE539D2-547D-4A4C-A3B2-D4D1756BA580}" dt="2018-09-19T09:01:02.832" v="1532" actId="1076"/>
          <ac:spMkLst>
            <pc:docMk/>
            <pc:sldMk cId="596193258" sldId="372"/>
            <ac:spMk id="4" creationId="{5F7D099F-C0E8-4477-A615-407037257E30}"/>
          </ac:spMkLst>
        </pc:spChg>
        <pc:picChg chg="add mod">
          <ac:chgData name="Kang Wallter" userId="d5c269cbe9dbe8bc" providerId="LiveId" clId="{DDE539D2-547D-4A4C-A3B2-D4D1756BA580}" dt="2018-09-19T09:01:28.542" v="1537" actId="13822"/>
          <ac:picMkLst>
            <pc:docMk/>
            <pc:sldMk cId="596193258" sldId="372"/>
            <ac:picMk id="5" creationId="{96DE7E74-27A1-4CA1-99AA-BCB833997D04}"/>
          </ac:picMkLst>
        </pc:picChg>
      </pc:sldChg>
      <pc:sldChg chg="addSp modSp add">
        <pc:chgData name="Kang Wallter" userId="d5c269cbe9dbe8bc" providerId="LiveId" clId="{DDE539D2-547D-4A4C-A3B2-D4D1756BA580}" dt="2018-09-19T09:06:13.051" v="1901" actId="1076"/>
        <pc:sldMkLst>
          <pc:docMk/>
          <pc:sldMk cId="3369290117" sldId="373"/>
        </pc:sldMkLst>
        <pc:spChg chg="mod">
          <ac:chgData name="Kang Wallter" userId="d5c269cbe9dbe8bc" providerId="LiveId" clId="{DDE539D2-547D-4A4C-A3B2-D4D1756BA580}" dt="2018-09-19T09:01:40.786" v="1580" actId="20577"/>
          <ac:spMkLst>
            <pc:docMk/>
            <pc:sldMk cId="3369290117" sldId="373"/>
            <ac:spMk id="2" creationId="{D6756748-BBE6-4BF6-A3AB-8BACDDEC5DBD}"/>
          </ac:spMkLst>
        </pc:spChg>
        <pc:spChg chg="mod">
          <ac:chgData name="Kang Wallter" userId="d5c269cbe9dbe8bc" providerId="LiveId" clId="{DDE539D2-547D-4A4C-A3B2-D4D1756BA580}" dt="2018-09-19T09:05:01.810" v="1884" actId="20577"/>
          <ac:spMkLst>
            <pc:docMk/>
            <pc:sldMk cId="3369290117" sldId="373"/>
            <ac:spMk id="3" creationId="{2B85C1B6-DB30-4F20-A93E-C3E5A49C597E}"/>
          </ac:spMkLst>
        </pc:spChg>
        <pc:spChg chg="add mod">
          <ac:chgData name="Kang Wallter" userId="d5c269cbe9dbe8bc" providerId="LiveId" clId="{DDE539D2-547D-4A4C-A3B2-D4D1756BA580}" dt="2018-09-19T09:05:42.566" v="1893" actId="13822"/>
          <ac:spMkLst>
            <pc:docMk/>
            <pc:sldMk cId="3369290117" sldId="373"/>
            <ac:spMk id="4" creationId="{220665EC-F063-464C-A5FB-4F3D40ECF8D1}"/>
          </ac:spMkLst>
        </pc:spChg>
        <pc:spChg chg="add mod">
          <ac:chgData name="Kang Wallter" userId="d5c269cbe9dbe8bc" providerId="LiveId" clId="{DDE539D2-547D-4A4C-A3B2-D4D1756BA580}" dt="2018-09-19T09:06:13.051" v="1901" actId="1076"/>
          <ac:spMkLst>
            <pc:docMk/>
            <pc:sldMk cId="3369290117" sldId="373"/>
            <ac:spMk id="5" creationId="{EFAABD34-F81D-4C4F-BA6D-818FE524506F}"/>
          </ac:spMkLst>
        </pc:spChg>
      </pc:sldChg>
      <pc:sldChg chg="addSp delSp modSp add">
        <pc:chgData name="Kang Wallter" userId="d5c269cbe9dbe8bc" providerId="LiveId" clId="{DDE539D2-547D-4A4C-A3B2-D4D1756BA580}" dt="2018-09-19T09:07:28.687" v="1920" actId="1076"/>
        <pc:sldMkLst>
          <pc:docMk/>
          <pc:sldMk cId="1472434008" sldId="374"/>
        </pc:sldMkLst>
        <pc:spChg chg="del">
          <ac:chgData name="Kang Wallter" userId="d5c269cbe9dbe8bc" providerId="LiveId" clId="{DDE539D2-547D-4A4C-A3B2-D4D1756BA580}" dt="2018-09-19T09:06:20.499" v="1903" actId="478"/>
          <ac:spMkLst>
            <pc:docMk/>
            <pc:sldMk cId="1472434008" sldId="374"/>
            <ac:spMk id="2" creationId="{8793A434-67E8-4587-B7A8-55548D6A10E5}"/>
          </ac:spMkLst>
        </pc:spChg>
        <pc:spChg chg="del">
          <ac:chgData name="Kang Wallter" userId="d5c269cbe9dbe8bc" providerId="LiveId" clId="{DDE539D2-547D-4A4C-A3B2-D4D1756BA580}" dt="2018-09-19T09:06:20.499" v="1903" actId="478"/>
          <ac:spMkLst>
            <pc:docMk/>
            <pc:sldMk cId="1472434008" sldId="374"/>
            <ac:spMk id="3" creationId="{7B01943A-6E82-4E3F-B941-4C53AE8E5255}"/>
          </ac:spMkLst>
        </pc:spChg>
        <pc:spChg chg="add mod">
          <ac:chgData name="Kang Wallter" userId="d5c269cbe9dbe8bc" providerId="LiveId" clId="{DDE539D2-547D-4A4C-A3B2-D4D1756BA580}" dt="2018-09-19T09:06:53.655" v="1918" actId="20577"/>
          <ac:spMkLst>
            <pc:docMk/>
            <pc:sldMk cId="1472434008" sldId="374"/>
            <ac:spMk id="4" creationId="{2B7595D2-AFAC-4508-A27A-855CF4443473}"/>
          </ac:spMkLst>
        </pc:spChg>
        <pc:spChg chg="add mod">
          <ac:chgData name="Kang Wallter" userId="d5c269cbe9dbe8bc" providerId="LiveId" clId="{DDE539D2-547D-4A4C-A3B2-D4D1756BA580}" dt="2018-09-19T09:07:28.687" v="1920" actId="1076"/>
          <ac:spMkLst>
            <pc:docMk/>
            <pc:sldMk cId="1472434008" sldId="374"/>
            <ac:spMk id="5" creationId="{BD5D9B8F-7BC8-499A-9DB3-66E456BFAB20}"/>
          </ac:spMkLst>
        </pc:spChg>
        <pc:picChg chg="add mod">
          <ac:chgData name="Kang Wallter" userId="d5c269cbe9dbe8bc" providerId="LiveId" clId="{DDE539D2-547D-4A4C-A3B2-D4D1756BA580}" dt="2018-09-19T09:07:28.687" v="1920" actId="1076"/>
          <ac:picMkLst>
            <pc:docMk/>
            <pc:sldMk cId="1472434008" sldId="374"/>
            <ac:picMk id="6" creationId="{F14A9979-3A0C-4203-BB99-450A06158290}"/>
          </ac:picMkLst>
        </pc:picChg>
      </pc:sldChg>
      <pc:sldChg chg="modSp add">
        <pc:chgData name="Kang Wallter" userId="d5c269cbe9dbe8bc" providerId="LiveId" clId="{DDE539D2-547D-4A4C-A3B2-D4D1756BA580}" dt="2018-09-19T09:07:45.568" v="1969" actId="20577"/>
        <pc:sldMkLst>
          <pc:docMk/>
          <pc:sldMk cId="3973601094" sldId="375"/>
        </pc:sldMkLst>
        <pc:spChg chg="mod">
          <ac:chgData name="Kang Wallter" userId="d5c269cbe9dbe8bc" providerId="LiveId" clId="{DDE539D2-547D-4A4C-A3B2-D4D1756BA580}" dt="2018-09-19T09:07:45.568" v="1969" actId="20577"/>
          <ac:spMkLst>
            <pc:docMk/>
            <pc:sldMk cId="3973601094" sldId="375"/>
            <ac:spMk id="2" creationId="{F25E9D3C-1F87-42DD-A4D6-BB8F0CBFD0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6B4E9-E1EB-4072-AE16-9B910CABE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690052-237C-4377-9898-44113A2CA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72ED0-F4EC-48DB-AB10-62AA9349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042F8C-E1C9-4F8F-A278-EAF60053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CB307F-9A4E-4614-B6CD-9EE51F0F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B0EE6-4133-4B66-8C25-87B5D462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B4F5A2-BD71-46AA-B391-07F035704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A84A0-0E70-4306-9E34-AF0B36850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2B27C-CDDC-4635-BE30-30A8B7BA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D0AC32-D504-445F-B551-A5727FE6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4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087F8-3DAA-4FA0-824E-F732088D4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8120B-3ABB-45BB-9E5F-B6A9E2CAF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DE9C4-3531-4611-BE92-1C0617D7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5B8CE-BF20-494C-B13D-B865768A3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9F765-C89F-4B25-906F-A21A200B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0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48E77-011F-4FF5-89FE-D6884114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B401F1-83C7-4D14-9C61-A6EF0CB20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30"/>
            <a:ext cx="7886700" cy="490823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B7B0C-B827-4E8A-B1D0-3E4B6101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7E59E-1081-482A-97BF-DD3A183A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727A5-92F7-48E0-A8B0-53C98A8A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6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6FBCB-624D-4FC1-8E4F-A14E6BCD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36A310-CA06-4A7D-94AB-EDCDF1A3E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EBAE4-DBCE-4715-AAAE-3E4BC8C8D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25B6D-140B-419C-998F-923878F2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195F6-F4BD-4706-AB09-1E1AD6FB6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2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081D3-FA10-4C19-AC0C-F1BA9874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87D5F-7899-42AE-9ABD-7F9A3D3E7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651D1-04E8-45EC-B0FE-7893E1A44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59105-7176-40C9-A375-CC37B152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34702C-D041-46EB-AA18-B09B7A57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1B1DB8-DAF7-419D-9FBA-080385C2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1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AB1FC-2C5F-4C99-B84B-5E4BBF10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D3ADDD-AABA-42A8-B978-962DBA33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36338F-8435-46A5-B7FC-6BBEE57BF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04FAD-6AC3-46F0-A872-7E131A5A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DF50D0-11FA-4CCB-A946-9AE93E9E7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748B70-832A-4259-8B6A-FD0F5ABB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951C94-A2C2-437C-94C0-BC5AC4DE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040CC7-CA24-456C-89A9-644B87BA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7D855-9778-4025-8472-B7FD483F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922085-73FF-492D-972A-71C03460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235222-00C4-4F22-8E5E-3D7DCA30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C7B66-4352-43AB-B9C8-1296B6AA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5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115778-1272-4602-9D61-4AB6D7B9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0D0BFA-FECB-4641-86B0-E227C118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7A137-EA4F-4F5D-9F7C-0024D52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5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48AB7-550D-46C3-B511-B7D2970D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68EC4-BEAB-43B4-A111-7CD7733AF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F358C-9AD4-484E-8F7C-1596138FC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E11705-1E3C-4A9E-859E-C8604E84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B337A6-2DB5-4E7D-8DE3-4FEE6454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8ABD2B-4CDE-4DB4-A2CD-D2D86CF8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6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133A0-BCC7-4C46-B92B-861BD8CF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C435E8-BFEC-406E-8379-11A9AFB54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2EE4D1-D0BD-4571-957E-011558A80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F80EE1-365B-418D-9B1C-DF020D511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A6DC5A-9B00-43F4-B430-D58CF6A0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6C18BA-1B19-4FBB-8DAE-711F09A2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7B9374-E4A8-46E5-A36E-E4E8DD57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DAD62B-FF23-45D9-8416-FC3DDE18F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AF4D8-B170-45D2-8896-CE2077FF8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9/21/2018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2E67A-5C6F-45C8-9001-2CBAE6CFC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FF92D-F90F-4D90-BF82-B21568F45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4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코드로 배우는 </a:t>
            </a:r>
            <a:br>
              <a:rPr lang="en-US" altLang="ko-KR"/>
            </a:br>
            <a:r>
              <a:rPr lang="ko-KR" altLang="en-US"/>
              <a:t>스프링 웹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0E96B2-6C68-4BD9-BDE4-0C9908C5E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PART 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60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B91158-A98E-47C3-958C-E2FB6D3AE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7" y="410512"/>
            <a:ext cx="4142806" cy="11946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A617A2-B6BF-4DCD-9A48-67312ABE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7" y="4149937"/>
            <a:ext cx="4142806" cy="11946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2B3079-882B-47EE-BF33-F6DB1CF5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758" y="2390775"/>
            <a:ext cx="6086475" cy="10382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7F845-AE34-4BB7-BFD4-66524CA35681}"/>
              </a:ext>
            </a:extLst>
          </p:cNvPr>
          <p:cNvSpPr txBox="1"/>
          <p:nvPr/>
        </p:nvSpPr>
        <p:spPr>
          <a:xfrm>
            <a:off x="2750758" y="1936440"/>
            <a:ext cx="321857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/>
              <a:t>UploadController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D59EB9-83EC-4971-9A34-711C59CF15F1}"/>
              </a:ext>
            </a:extLst>
          </p:cNvPr>
          <p:cNvCxnSpPr/>
          <p:nvPr/>
        </p:nvCxnSpPr>
        <p:spPr>
          <a:xfrm>
            <a:off x="2516018" y="1380521"/>
            <a:ext cx="377505" cy="444617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A33912-B839-42BD-96F3-5DAAD34888A8}"/>
              </a:ext>
            </a:extLst>
          </p:cNvPr>
          <p:cNvCxnSpPr>
            <a:cxnSpLocks/>
          </p:cNvCxnSpPr>
          <p:nvPr/>
        </p:nvCxnSpPr>
        <p:spPr>
          <a:xfrm flipH="1">
            <a:off x="2662146" y="3624044"/>
            <a:ext cx="415935" cy="38783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85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EDAA9-389F-43B6-9FE9-A4402CA4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MultipartFile</a:t>
            </a:r>
            <a:r>
              <a:rPr lang="ko-KR" altLang="en-US"/>
              <a:t>의 주요 메서드 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98DB611-8C9E-40C6-A45A-A1008948EC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96054"/>
              </p:ext>
            </p:extLst>
          </p:nvPr>
        </p:nvGraphicFramePr>
        <p:xfrm>
          <a:off x="342900" y="1143001"/>
          <a:ext cx="7886699" cy="14704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79140">
                  <a:extLst>
                    <a:ext uri="{9D8B030D-6E8A-4147-A177-3AD203B41FA5}">
                      <a16:colId xmlns:a16="http://schemas.microsoft.com/office/drawing/2014/main" val="4273182035"/>
                    </a:ext>
                  </a:extLst>
                </a:gridCol>
                <a:gridCol w="4907559">
                  <a:extLst>
                    <a:ext uri="{9D8B030D-6E8A-4147-A177-3AD203B41FA5}">
                      <a16:colId xmlns:a16="http://schemas.microsoft.com/office/drawing/2014/main" val="1682986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String getName( )</a:t>
                      </a:r>
                      <a:endParaRPr lang="ko-KR" sz="1400" b="1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solidFill>
                            <a:schemeClr val="tx1"/>
                          </a:solidFill>
                          <a:effectLst/>
                        </a:rPr>
                        <a:t>파라미터의 이름 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&lt;input&gt; </a:t>
                      </a:r>
                      <a:r>
                        <a:rPr lang="ko-KR" sz="1400" b="1">
                          <a:solidFill>
                            <a:schemeClr val="tx1"/>
                          </a:solidFill>
                          <a:effectLst/>
                        </a:rPr>
                        <a:t>태그의 이름 </a:t>
                      </a:r>
                      <a:endParaRPr lang="ko-KR" sz="1400" b="1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284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String getOriginalFileName( )</a:t>
                      </a:r>
                      <a:endParaRPr lang="ko-KR" sz="1400" b="1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solidFill>
                            <a:schemeClr val="tx1"/>
                          </a:solidFill>
                          <a:effectLst/>
                        </a:rPr>
                        <a:t>업로드되는 파일의 이름 </a:t>
                      </a:r>
                      <a:endParaRPr lang="ko-KR" sz="1400" b="1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03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boolean isEmpty( ) </a:t>
                      </a:r>
                      <a:endParaRPr lang="ko-KR" sz="1400" b="1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solidFill>
                            <a:schemeClr val="tx1"/>
                          </a:solidFill>
                          <a:effectLst/>
                        </a:rPr>
                        <a:t>파일이 존재하지 않는 경우 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true</a:t>
                      </a:r>
                      <a:endParaRPr lang="ko-KR" sz="1400" b="1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046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long getSize( ) </a:t>
                      </a:r>
                      <a:endParaRPr lang="ko-KR" sz="1400" b="1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solidFill>
                            <a:schemeClr val="tx1"/>
                          </a:solidFill>
                          <a:effectLst/>
                        </a:rPr>
                        <a:t>업로드되는 파일의 크기 </a:t>
                      </a:r>
                      <a:endParaRPr lang="ko-KR" sz="1400" b="1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98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byte[ ] getBytes( ) </a:t>
                      </a:r>
                      <a:endParaRPr lang="ko-KR" sz="1400" b="1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byte[ ]</a:t>
                      </a:r>
                      <a:r>
                        <a:rPr lang="ko-KR" sz="1400" b="1">
                          <a:solidFill>
                            <a:schemeClr val="tx1"/>
                          </a:solidFill>
                          <a:effectLst/>
                        </a:rPr>
                        <a:t>로 파일 데이터 반환</a:t>
                      </a:r>
                      <a:endParaRPr lang="ko-KR" sz="1400" b="1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954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InputStream getInputStream( )</a:t>
                      </a:r>
                      <a:endParaRPr lang="ko-KR" sz="1400" b="1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solidFill>
                            <a:schemeClr val="tx1"/>
                          </a:solidFill>
                          <a:effectLst/>
                        </a:rPr>
                        <a:t>파일데이터와 연결된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 InputStream</a:t>
                      </a:r>
                      <a:r>
                        <a:rPr lang="ko-KR" sz="1400" b="1">
                          <a:solidFill>
                            <a:schemeClr val="tx1"/>
                          </a:solidFill>
                          <a:effectLst/>
                        </a:rPr>
                        <a:t>을 반환</a:t>
                      </a:r>
                      <a:endParaRPr lang="ko-KR" sz="1400" b="1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0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</a:rPr>
                        <a:t>transferTo(File file)</a:t>
                      </a:r>
                      <a:endParaRPr lang="ko-KR" sz="1400" b="1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solidFill>
                            <a:schemeClr val="tx1"/>
                          </a:solidFill>
                          <a:effectLst/>
                        </a:rPr>
                        <a:t>파일의 저장 </a:t>
                      </a:r>
                      <a:endParaRPr lang="ko-KR" sz="1400" b="1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03576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C0DE79E-6A52-4164-A179-76A5910E482F}"/>
              </a:ext>
            </a:extLst>
          </p:cNvPr>
          <p:cNvSpPr/>
          <p:nvPr/>
        </p:nvSpPr>
        <p:spPr>
          <a:xfrm>
            <a:off x="342900" y="2768116"/>
            <a:ext cx="8079647" cy="16887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File saveFile = new File(uploadFolder, multipartFile.getOriginalFilename());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    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    try {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      multipartFile.transferTo(saveFile);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    } catch (Exception e) {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      log.error(e.getMessage());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    }//end catch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F3908-79DB-450D-833E-A60DF98636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0173" y="4791730"/>
            <a:ext cx="2879725" cy="113347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170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C2ED9-5DBD-428A-96BE-E5B49473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Ajax</a:t>
            </a:r>
            <a:r>
              <a:rPr lang="ko-KR" altLang="en-US"/>
              <a:t>를 이용한 파일 업로드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B3FD3-E7FD-4FAE-B263-9BA6422A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Ajax</a:t>
            </a:r>
            <a:r>
              <a:rPr lang="ko-KR" altLang="en-US"/>
              <a:t>를 이용하는 경우에는 </a:t>
            </a:r>
            <a:r>
              <a:rPr lang="en-US" altLang="ko-KR"/>
              <a:t>FormData </a:t>
            </a:r>
            <a:r>
              <a:rPr lang="ko-KR" altLang="en-US"/>
              <a:t>객체를  이용</a:t>
            </a:r>
            <a:endParaRPr lang="en-US" altLang="ko-KR"/>
          </a:p>
          <a:p>
            <a:r>
              <a:rPr lang="en-US" altLang="ko-KR"/>
              <a:t>FormData</a:t>
            </a:r>
            <a:r>
              <a:rPr lang="ko-KR" altLang="en-US"/>
              <a:t>역시 브라우저별로 지원 여부 확인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832FA5-230D-498A-9B2B-EAC615425906}"/>
              </a:ext>
            </a:extLst>
          </p:cNvPr>
          <p:cNvSpPr/>
          <p:nvPr/>
        </p:nvSpPr>
        <p:spPr>
          <a:xfrm>
            <a:off x="1019263" y="2066945"/>
            <a:ext cx="6765721" cy="47910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0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altLang="ko-KR" sz="10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$(document).ready(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$(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"#uploadBtn"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).on(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"click"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(e){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formData =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FormData();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inputFile = $(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"input[name='uploadFile']"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files = inputFile[0].files;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console.log(files);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});  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0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</a:t>
            </a:r>
            <a:r>
              <a:rPr lang="en-US" altLang="ko-KR" sz="10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6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E3C384-4E28-47CE-A650-425EAF1A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2175848"/>
            <a:ext cx="4419600" cy="1000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8009D9-D306-4CC6-88B9-E6DDBF9B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5" y="1950803"/>
            <a:ext cx="2855750" cy="14781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DCC51C-D0FE-4528-8EB9-138FBECEADB2}"/>
              </a:ext>
            </a:extLst>
          </p:cNvPr>
          <p:cNvCxnSpPr>
            <a:cxnSpLocks/>
          </p:cNvCxnSpPr>
          <p:nvPr/>
        </p:nvCxnSpPr>
        <p:spPr>
          <a:xfrm>
            <a:off x="3242096" y="2843323"/>
            <a:ext cx="1010493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9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D58CA-B079-4979-93B2-1612407D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jQuery</a:t>
            </a:r>
            <a:r>
              <a:rPr lang="ko-KR" altLang="en-US"/>
              <a:t>를 이용한 파일 전송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4B363-C0CD-4C74-8B36-E8F0D5A09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processData</a:t>
            </a:r>
            <a:r>
              <a:rPr lang="ko-KR" altLang="en-US"/>
              <a:t>속성과 </a:t>
            </a:r>
            <a:r>
              <a:rPr lang="en-US" altLang="ko-KR"/>
              <a:t>contentType</a:t>
            </a:r>
            <a:r>
              <a:rPr lang="ko-KR" altLang="en-US"/>
              <a:t>속성의 조절이 필수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B74A1-942D-471B-B959-E86E5F1444F1}"/>
              </a:ext>
            </a:extLst>
          </p:cNvPr>
          <p:cNvSpPr/>
          <p:nvPr/>
        </p:nvSpPr>
        <p:spPr>
          <a:xfrm>
            <a:off x="1342240" y="1944461"/>
            <a:ext cx="6858000" cy="36356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$.ajax({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url: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'/uploadAjaxAction'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processData: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contentType: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data: formData,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type: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'POST'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success: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(result){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alert(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"Uploaded"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}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//$.ajax</a:t>
            </a:r>
            <a:endParaRPr lang="ko-KR" altLang="ko-KR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62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376FAA-EEF2-48F5-8DA1-F9AB8045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30" y="475315"/>
            <a:ext cx="4419600" cy="1000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D9E264-DFD2-4C3C-86DF-57AC903E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7" y="250270"/>
            <a:ext cx="2855750" cy="14781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DB7A71-2F0D-4AC4-AE9F-40E9E0CE2639}"/>
              </a:ext>
            </a:extLst>
          </p:cNvPr>
          <p:cNvCxnSpPr>
            <a:cxnSpLocks/>
          </p:cNvCxnSpPr>
          <p:nvPr/>
        </p:nvCxnSpPr>
        <p:spPr>
          <a:xfrm>
            <a:off x="3137776" y="1142790"/>
            <a:ext cx="1010493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5689AB5-FB08-4E23-91C8-1F9713F81AA8}"/>
              </a:ext>
            </a:extLst>
          </p:cNvPr>
          <p:cNvCxnSpPr>
            <a:cxnSpLocks/>
          </p:cNvCxnSpPr>
          <p:nvPr/>
        </p:nvCxnSpPr>
        <p:spPr>
          <a:xfrm>
            <a:off x="4674360" y="1278412"/>
            <a:ext cx="0" cy="667834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1AFE33F-8CB9-42E5-A73C-A526CC2C1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497" y="2513745"/>
            <a:ext cx="5724525" cy="13239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E4ED47-9EF4-4469-9376-EE02F75454C3}"/>
              </a:ext>
            </a:extLst>
          </p:cNvPr>
          <p:cNvSpPr txBox="1"/>
          <p:nvPr/>
        </p:nvSpPr>
        <p:spPr>
          <a:xfrm>
            <a:off x="3331497" y="2093871"/>
            <a:ext cx="321857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/>
              <a:t>UploadController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7D7505-B71B-4ECF-8CB0-2B4E6970F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281" y="4048335"/>
            <a:ext cx="5133975" cy="1666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6565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17D1C-6F69-4762-BD4C-E61747A2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 전송시 고려 사항들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BB905D-707D-4258-A68C-45EA7D06D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/>
              <a:t>동일한 이름으로 파일이 업로드 된다면 기존 파일이 사라지는 문제 </a:t>
            </a:r>
          </a:p>
          <a:p>
            <a:pPr lvl="0"/>
            <a:r>
              <a:rPr lang="ko-KR" altLang="ko-KR"/>
              <a:t>이미지 파일의 경우에는 원본 파일의 용량이 큰 경우 섬네일 이미지를 생성해야 하는 문제 </a:t>
            </a:r>
          </a:p>
          <a:p>
            <a:pPr lvl="0"/>
            <a:r>
              <a:rPr lang="ko-KR" altLang="ko-KR"/>
              <a:t>이미지 파일과 일반 파일을 구분해서 다운로드 혹은 페이지에서 조회 하도록 처리하는 문제</a:t>
            </a:r>
          </a:p>
          <a:p>
            <a:pPr lvl="0"/>
            <a:r>
              <a:rPr lang="ko-KR" altLang="ko-KR"/>
              <a:t>첨부파일 공격에 대비하기 위한 업로드 파일의 확장자 제한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3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22. </a:t>
            </a:r>
            <a:r>
              <a:rPr lang="ko-KR" altLang="en-US"/>
              <a:t>파일 업로드 상세 처리  </a:t>
            </a:r>
            <a:r>
              <a:rPr lang="ko-KR" altLang="ko-KR" sz="2800" b="1"/>
              <a:t> </a:t>
            </a:r>
            <a:br>
              <a:rPr lang="ko-KR" altLang="ko-KR" b="1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5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7F84A-EED2-4517-A3E7-E7169E77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파일의 확장자나 크기 사전처리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3C15B-0027-434A-B55D-32D9E9AE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30"/>
            <a:ext cx="7886700" cy="4908233"/>
          </a:xfrm>
        </p:spPr>
        <p:txBody>
          <a:bodyPr/>
          <a:lstStyle/>
          <a:p>
            <a:r>
              <a:rPr lang="ko-KR" altLang="en-US"/>
              <a:t>정규식을 이용해서 파일 확장자 체크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D099F-C0E8-4477-A615-407037257E30}"/>
              </a:ext>
            </a:extLst>
          </p:cNvPr>
          <p:cNvSpPr/>
          <p:nvPr/>
        </p:nvSpPr>
        <p:spPr>
          <a:xfrm>
            <a:off x="788565" y="1703983"/>
            <a:ext cx="6472106" cy="4867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regex =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RegExp(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"(.*?)\.(exe|sh|zip|alz)$"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maxSize = 5242880; </a:t>
            </a:r>
            <a:r>
              <a:rPr lang="en-US" altLang="ko-KR" sz="11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//5MB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checkExtension(fileName, fileSize){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(fileSize &gt;= maxSize){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alert(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</a:t>
            </a:r>
            <a:r>
              <a:rPr lang="ko-KR" altLang="ko-KR" sz="1100">
                <a:solidFill>
                  <a:srgbClr val="2A00FF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사이즈</a:t>
            </a:r>
            <a:r>
              <a:rPr lang="ko-KR" altLang="ko-KR" sz="1100">
                <a:solidFill>
                  <a:srgbClr val="2A00FF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초과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(regex.test(fileName)){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alert(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해당</a:t>
            </a:r>
            <a:r>
              <a:rPr lang="ko-KR" altLang="ko-KR" sz="1100">
                <a:solidFill>
                  <a:srgbClr val="2A00FF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종류의</a:t>
            </a:r>
            <a:r>
              <a:rPr lang="ko-KR" altLang="ko-KR" sz="1100">
                <a:solidFill>
                  <a:srgbClr val="2A00FF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파일은</a:t>
            </a:r>
            <a:r>
              <a:rPr lang="ko-KR" altLang="ko-KR" sz="1100">
                <a:solidFill>
                  <a:srgbClr val="2A00FF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업로드할</a:t>
            </a:r>
            <a:r>
              <a:rPr lang="ko-KR" altLang="ko-KR" sz="1100">
                <a:solidFill>
                  <a:srgbClr val="2A00FF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수</a:t>
            </a:r>
            <a:r>
              <a:rPr lang="ko-KR" altLang="ko-KR" sz="1100">
                <a:solidFill>
                  <a:srgbClr val="2A00FF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없습니다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DE7E74-27A1-4CA1-99AA-BCB833997D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07839" y="3326897"/>
            <a:ext cx="4993547" cy="15806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619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56748-BBE6-4BF6-A3AB-8BACDDEC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중복된 이름의 파일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5C1B6-DB30-4F20-A93E-C3E5A49C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UUID</a:t>
            </a:r>
            <a:r>
              <a:rPr lang="ko-KR" altLang="en-US"/>
              <a:t>를 이용해서 고유한 문자열 생성후 업로드된 파일의 이름으로 사용 </a:t>
            </a:r>
            <a:endParaRPr lang="en-US" altLang="ko-KR"/>
          </a:p>
          <a:p>
            <a:r>
              <a:rPr lang="ko-KR" altLang="en-US"/>
              <a:t>하나의 폴더에 너무 많은 파일이 업로드 되지 않도록 </a:t>
            </a:r>
            <a:r>
              <a:rPr lang="en-US" altLang="ko-KR"/>
              <a:t>‘</a:t>
            </a:r>
            <a:r>
              <a:rPr lang="ko-KR" altLang="en-US"/>
              <a:t>년</a:t>
            </a:r>
            <a:r>
              <a:rPr lang="en-US" altLang="ko-KR"/>
              <a:t>/</a:t>
            </a:r>
            <a:r>
              <a:rPr lang="ko-KR" altLang="en-US"/>
              <a:t>월</a:t>
            </a:r>
            <a:r>
              <a:rPr lang="en-US" altLang="ko-KR"/>
              <a:t>/</a:t>
            </a:r>
            <a:r>
              <a:rPr lang="ko-KR" altLang="en-US"/>
              <a:t>일‘폴더 생성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0665EC-F063-464C-A5FB-4F3D40ECF8D1}"/>
              </a:ext>
            </a:extLst>
          </p:cNvPr>
          <p:cNvSpPr/>
          <p:nvPr/>
        </p:nvSpPr>
        <p:spPr>
          <a:xfrm>
            <a:off x="738232" y="2745169"/>
            <a:ext cx="6430161" cy="2750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5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getFolder() {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SimpleDateFormat </a:t>
            </a:r>
            <a:r>
              <a:rPr lang="en-US" altLang="ko-KR" sz="105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sdf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5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SimpleDateFormat(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"yyyy-MM-dd"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Date </a:t>
            </a:r>
            <a:r>
              <a:rPr lang="en-US" altLang="ko-KR" sz="105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5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Date();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US" altLang="ko-KR" sz="105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5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sdf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.format(</a:t>
            </a:r>
            <a:r>
              <a:rPr lang="en-US" altLang="ko-KR" sz="105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5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5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.replace(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"-"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File.</a:t>
            </a:r>
            <a:r>
              <a:rPr lang="en-US" altLang="ko-KR" sz="105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separator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ko-KR" altLang="en-US" sz="10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AABD34-F81D-4C4F-BA6D-818FE524506F}"/>
              </a:ext>
            </a:extLst>
          </p:cNvPr>
          <p:cNvSpPr/>
          <p:nvPr/>
        </p:nvSpPr>
        <p:spPr>
          <a:xfrm>
            <a:off x="738232" y="5753802"/>
            <a:ext cx="4572000" cy="846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folder --------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File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uploadPath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uploadFolder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getFolder());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"upload path: 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uploadPath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36929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3A988-F224-4681-8220-C8AB9493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Objectives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4AB1D-3FF4-4D1A-B438-52C18F3D1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스프링에서의 파일 업로드 처리  </a:t>
            </a:r>
            <a:endParaRPr lang="en-US" altLang="ko-KR"/>
          </a:p>
          <a:p>
            <a:pPr lvl="0"/>
            <a:r>
              <a:rPr lang="en-US" altLang="ko-KR"/>
              <a:t>&lt;form&gt;</a:t>
            </a:r>
            <a:r>
              <a:rPr lang="ko-KR" altLang="en-US"/>
              <a:t>과 </a:t>
            </a:r>
            <a:r>
              <a:rPr lang="en-US" altLang="ko-KR"/>
              <a:t>Ajax</a:t>
            </a:r>
            <a:r>
              <a:rPr lang="ko-KR" altLang="en-US"/>
              <a:t>를 이용하는 파일 업로드 </a:t>
            </a:r>
            <a:endParaRPr lang="en-US" altLang="ko-KR"/>
          </a:p>
          <a:p>
            <a:pPr lvl="0"/>
            <a:r>
              <a:rPr lang="ko-KR" altLang="en-US"/>
              <a:t>썸네일 처리</a:t>
            </a:r>
            <a:endParaRPr lang="en-US" altLang="ko-KR"/>
          </a:p>
          <a:p>
            <a:pPr lvl="0"/>
            <a:r>
              <a:rPr lang="ko-KR" altLang="en-US"/>
              <a:t>파일 다운로드의 처리  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101404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7595D2-AFAC-4508-A27A-855CF4443473}"/>
              </a:ext>
            </a:extLst>
          </p:cNvPr>
          <p:cNvSpPr/>
          <p:nvPr/>
        </p:nvSpPr>
        <p:spPr>
          <a:xfrm>
            <a:off x="620785" y="307761"/>
            <a:ext cx="7868874" cy="3465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UUID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uuid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UUID.</a:t>
            </a:r>
            <a:r>
              <a:rPr lang="en-US" altLang="ko-KR" sz="11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randomUUID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uploadFileName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uuid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.toString() + 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uploadFileName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File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saveFile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uploadPath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uploadFileName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multipartFile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.transferTo(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saveFile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(Exception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1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.error(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.getMessage());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en-US" altLang="ko-KR" sz="11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end catch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D9B8F-7BC8-499A-9DB3-66E456BFAB20}"/>
              </a:ext>
            </a:extLst>
          </p:cNvPr>
          <p:cNvSpPr txBox="1"/>
          <p:nvPr/>
        </p:nvSpPr>
        <p:spPr>
          <a:xfrm>
            <a:off x="1235470" y="4133811"/>
            <a:ext cx="4385664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UUID</a:t>
            </a:r>
            <a:r>
              <a:rPr lang="ko-KR" altLang="en-US" sz="12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이용해서 고유한 파일명 생성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A9979-3A0C-4203-BB99-450A0615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26" y="4410810"/>
            <a:ext cx="4705350" cy="1628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72434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E9D3C-1F87-42DD-A4D6-BB8F0CBF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섬네일</a:t>
            </a:r>
            <a:r>
              <a:rPr lang="en-US" altLang="ko-KR"/>
              <a:t>(thumbnail) </a:t>
            </a:r>
            <a:r>
              <a:rPr lang="ko-KR" altLang="en-US"/>
              <a:t>이미지 생성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0B43B-6B79-4EC9-A074-1FBE06CB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원본 이미지를 그냥 사용하는 경우 브라우저에 너무 많은 데이터들이 전송되는 문제</a:t>
            </a:r>
            <a:endParaRPr lang="en-US" altLang="ko-KR"/>
          </a:p>
          <a:p>
            <a:r>
              <a:rPr lang="ko-KR" altLang="en-US"/>
              <a:t>일반적으로 작은 이미지</a:t>
            </a:r>
            <a:r>
              <a:rPr lang="en-US" altLang="ko-KR"/>
              <a:t>(</a:t>
            </a:r>
            <a:r>
              <a:rPr lang="ko-KR" altLang="en-US" err="1"/>
              <a:t>섬네일</a:t>
            </a:r>
            <a:r>
              <a:rPr lang="en-US" altLang="ko-KR"/>
              <a:t>)</a:t>
            </a:r>
            <a:r>
              <a:rPr lang="ko-KR" altLang="en-US"/>
              <a:t>를 생성해서 처리 </a:t>
            </a:r>
            <a:endParaRPr lang="en-US" altLang="ko-KR"/>
          </a:p>
          <a:p>
            <a:r>
              <a:rPr lang="en-US" altLang="ko-KR"/>
              <a:t>JDK</a:t>
            </a:r>
            <a:r>
              <a:rPr lang="ko-KR" altLang="en-US"/>
              <a:t>의 </a:t>
            </a:r>
            <a:r>
              <a:rPr lang="en-US" altLang="ko-KR" err="1"/>
              <a:t>ImageIO</a:t>
            </a:r>
            <a:r>
              <a:rPr lang="ko-KR" altLang="en-US"/>
              <a:t>를 이용할 수도 있지만</a:t>
            </a:r>
            <a:r>
              <a:rPr lang="en-US" altLang="ko-KR"/>
              <a:t>, </a:t>
            </a:r>
            <a:r>
              <a:rPr lang="ko-KR" altLang="en-US"/>
              <a:t>해상도 등의 문제로 인해 별도의 라이브러리 활용</a:t>
            </a:r>
            <a:endParaRPr lang="en-US" altLang="ko-KR"/>
          </a:p>
          <a:p>
            <a:pPr lvl="1"/>
            <a:r>
              <a:rPr lang="en-US" altLang="ko-KR" err="1"/>
              <a:t>Thumbnailator</a:t>
            </a:r>
            <a:r>
              <a:rPr lang="en-US" altLang="ko-KR"/>
              <a:t> </a:t>
            </a:r>
            <a:r>
              <a:rPr lang="ko-KR" altLang="en-US"/>
              <a:t>라이브러리 활용 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6ADAD-DB8A-46A8-8125-324EEFE6BB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8254" y="3551555"/>
            <a:ext cx="3239770" cy="203771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3C8C0E-AD5B-4DF5-8FBB-19BBB7EA9419}"/>
              </a:ext>
            </a:extLst>
          </p:cNvPr>
          <p:cNvSpPr/>
          <p:nvPr/>
        </p:nvSpPr>
        <p:spPr>
          <a:xfrm>
            <a:off x="4352954" y="3551555"/>
            <a:ext cx="4572000" cy="14427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net.coobird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err="1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thumbnailator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err="1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0.4.8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200">
                <a:solidFill>
                  <a:srgbClr val="000000"/>
                </a:solidFill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    </a:t>
            </a:r>
            <a:r>
              <a:rPr lang="en-US" altLang="ko-KR" sz="1200">
                <a:solidFill>
                  <a:srgbClr val="008080"/>
                </a:solidFill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&lt;/</a:t>
            </a:r>
            <a:r>
              <a:rPr lang="en-US" altLang="ko-KR" sz="1200"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dependency</a:t>
            </a:r>
            <a:r>
              <a:rPr lang="en-US" altLang="ko-KR" sz="1200">
                <a:solidFill>
                  <a:srgbClr val="008080"/>
                </a:solidFill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973601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95A5A-FB34-4521-8B8E-31793B24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섬네일을 처리하는 단계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C6F99D-D232-4D05-8676-5E515033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이미지 파일 여부의 판단 </a:t>
            </a:r>
            <a:endParaRPr lang="en-US" altLang="ko-KR"/>
          </a:p>
          <a:p>
            <a:r>
              <a:rPr lang="ko-KR" altLang="en-US" err="1"/>
              <a:t>섬네일</a:t>
            </a:r>
            <a:r>
              <a:rPr lang="ko-KR" altLang="en-US"/>
              <a:t> 생성 및 저장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7DB721-3441-4C07-A320-184C636122E2}"/>
              </a:ext>
            </a:extLst>
          </p:cNvPr>
          <p:cNvSpPr/>
          <p:nvPr/>
        </p:nvSpPr>
        <p:spPr>
          <a:xfrm>
            <a:off x="1255971" y="2203504"/>
            <a:ext cx="635827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/>
              <a:t>try</a:t>
            </a:r>
            <a:r>
              <a:rPr lang="en-US" altLang="ko-KR" sz="1200"/>
              <a:t> {</a:t>
            </a:r>
            <a:endParaRPr lang="ko-KR" altLang="ko-KR" sz="1200"/>
          </a:p>
          <a:p>
            <a:r>
              <a:rPr lang="en-US" altLang="ko-KR" sz="1200"/>
              <a:t>      String </a:t>
            </a:r>
            <a:r>
              <a:rPr lang="en-US" altLang="ko-KR" sz="1200" err="1"/>
              <a:t>contentType</a:t>
            </a:r>
            <a:r>
              <a:rPr lang="en-US" altLang="ko-KR" sz="1200"/>
              <a:t> = </a:t>
            </a:r>
            <a:r>
              <a:rPr lang="en-US" altLang="ko-KR" sz="1200" err="1"/>
              <a:t>Files.</a:t>
            </a:r>
            <a:r>
              <a:rPr lang="en-US" altLang="ko-KR" sz="1200" i="1" err="1"/>
              <a:t>probeContentType</a:t>
            </a:r>
            <a:r>
              <a:rPr lang="en-US" altLang="ko-KR" sz="1200"/>
              <a:t>(</a:t>
            </a:r>
            <a:r>
              <a:rPr lang="en-US" altLang="ko-KR" sz="1200" err="1"/>
              <a:t>file.toPath</a:t>
            </a:r>
            <a:r>
              <a:rPr lang="en-US" altLang="ko-KR" sz="1200"/>
              <a:t>());</a:t>
            </a:r>
            <a:endParaRPr lang="ko-KR" altLang="ko-KR" sz="1200"/>
          </a:p>
          <a:p>
            <a:r>
              <a:rPr lang="en-US" altLang="ko-KR" sz="1200"/>
              <a:t> </a:t>
            </a:r>
            <a:endParaRPr lang="ko-KR" altLang="ko-KR" sz="1200"/>
          </a:p>
          <a:p>
            <a:r>
              <a:rPr lang="en-US" altLang="ko-KR" sz="1200"/>
              <a:t>      </a:t>
            </a:r>
            <a:r>
              <a:rPr lang="en-US" altLang="ko-KR" sz="1200" b="1"/>
              <a:t>return</a:t>
            </a:r>
            <a:r>
              <a:rPr lang="en-US" altLang="ko-KR" sz="1200"/>
              <a:t> </a:t>
            </a:r>
            <a:r>
              <a:rPr lang="en-US" altLang="ko-KR" sz="1200" err="1"/>
              <a:t>contentType.startsWith</a:t>
            </a:r>
            <a:r>
              <a:rPr lang="en-US" altLang="ko-KR" sz="1200"/>
              <a:t>("image");</a:t>
            </a:r>
            <a:endParaRPr lang="ko-KR" altLang="ko-KR" sz="1200"/>
          </a:p>
          <a:p>
            <a:r>
              <a:rPr lang="en-US" altLang="ko-KR" sz="1200"/>
              <a:t> </a:t>
            </a:r>
            <a:endParaRPr lang="ko-KR" altLang="ko-KR" sz="1200"/>
          </a:p>
          <a:p>
            <a:r>
              <a:rPr lang="en-US" altLang="ko-KR" sz="1200"/>
              <a:t>    } </a:t>
            </a:r>
            <a:r>
              <a:rPr lang="en-US" altLang="ko-KR" sz="1200" b="1"/>
              <a:t>catch</a:t>
            </a:r>
            <a:r>
              <a:rPr lang="en-US" altLang="ko-KR" sz="1200"/>
              <a:t> (</a:t>
            </a:r>
            <a:r>
              <a:rPr lang="en-US" altLang="ko-KR" sz="1200" err="1"/>
              <a:t>IOException</a:t>
            </a:r>
            <a:r>
              <a:rPr lang="en-US" altLang="ko-KR" sz="1200"/>
              <a:t> e) {</a:t>
            </a:r>
            <a:endParaRPr lang="ko-KR" altLang="ko-KR" sz="1200"/>
          </a:p>
          <a:p>
            <a:r>
              <a:rPr lang="en-US" altLang="ko-KR" sz="1200"/>
              <a:t>      // </a:t>
            </a:r>
            <a:r>
              <a:rPr lang="en-US" altLang="ko-KR" sz="1200" b="1"/>
              <a:t>TODO</a:t>
            </a:r>
            <a:r>
              <a:rPr lang="en-US" altLang="ko-KR" sz="1200"/>
              <a:t> Auto-generated catch block</a:t>
            </a:r>
            <a:endParaRPr lang="ko-KR" altLang="ko-KR" sz="1200"/>
          </a:p>
          <a:p>
            <a:r>
              <a:rPr lang="en-US" altLang="ko-KR" sz="1200"/>
              <a:t>      </a:t>
            </a:r>
            <a:r>
              <a:rPr lang="en-US" altLang="ko-KR" sz="1200" err="1"/>
              <a:t>e.printStackTrace</a:t>
            </a:r>
            <a:r>
              <a:rPr lang="en-US" altLang="ko-KR" sz="1200"/>
              <a:t>();</a:t>
            </a:r>
            <a:endParaRPr lang="ko-KR" altLang="ko-KR" sz="1200"/>
          </a:p>
          <a:p>
            <a:r>
              <a:rPr lang="en-US" altLang="ko-KR" sz="1200"/>
              <a:t>    }</a:t>
            </a:r>
            <a:endParaRPr lang="ko-KR" altLang="ko-KR" sz="12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E13310-E3AC-4659-9AC4-ACDE18BE5245}"/>
              </a:ext>
            </a:extLst>
          </p:cNvPr>
          <p:cNvSpPr/>
          <p:nvPr/>
        </p:nvSpPr>
        <p:spPr>
          <a:xfrm>
            <a:off x="520995" y="4069500"/>
            <a:ext cx="7612912" cy="26530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image type file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(checkImageType(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saveFile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FileOutputStream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thumbnail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FileOutputStream(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File(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uploadPath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"s_"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uploadFileName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Thumbnailator.</a:t>
            </a:r>
            <a:r>
              <a:rPr lang="en-US" altLang="ko-KR" sz="10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createThumbnail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multipartFile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.getInputStream(),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thumbnail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100, 100);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thumbnail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.close();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39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0EC504-CA07-4FCA-BBF2-0EDCE22C89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150" y="1451164"/>
            <a:ext cx="4235959" cy="3035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3C9EF-879D-4A6E-A9BA-58396F3845AE}"/>
              </a:ext>
            </a:extLst>
          </p:cNvPr>
          <p:cNvSpPr txBox="1"/>
          <p:nvPr/>
        </p:nvSpPr>
        <p:spPr>
          <a:xfrm>
            <a:off x="440297" y="1073497"/>
            <a:ext cx="4385664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이미지파일의 경우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D1F05D-F733-44A6-9B52-1743EA92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110" y="1526658"/>
            <a:ext cx="3905250" cy="2019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ED7DF5-646C-46D6-8679-F5A2EF5521AD}"/>
              </a:ext>
            </a:extLst>
          </p:cNvPr>
          <p:cNvSpPr txBox="1"/>
          <p:nvPr/>
        </p:nvSpPr>
        <p:spPr>
          <a:xfrm>
            <a:off x="4825961" y="1173774"/>
            <a:ext cx="4385664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일반파일의 경우  </a:t>
            </a:r>
          </a:p>
        </p:txBody>
      </p:sp>
    </p:spTree>
    <p:extLst>
      <p:ext uri="{BB962C8B-B14F-4D97-AF65-F5344CB8AC3E}">
        <p14:creationId xmlns:p14="http://schemas.microsoft.com/office/powerpoint/2010/main" val="122317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CEDA4-6DB2-4DD4-A61C-66D4C54D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업로드된 파일의 데이터 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613A48-3AFE-4D76-ACDE-716D3FF7D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업로드 이후에 반환해야 하는 정보 </a:t>
            </a:r>
            <a:endParaRPr lang="en-US" altLang="ko-KR"/>
          </a:p>
          <a:p>
            <a:pPr lvl="1"/>
            <a:r>
              <a:rPr lang="ko-KR" altLang="ko-KR" sz="1600"/>
              <a:t>업로드된 파일의 이름과 원본 파일의 이름 </a:t>
            </a:r>
          </a:p>
          <a:p>
            <a:pPr lvl="1"/>
            <a:r>
              <a:rPr lang="ko-KR" altLang="ko-KR" sz="1600"/>
              <a:t>파일이 저장된 경로 </a:t>
            </a:r>
          </a:p>
          <a:p>
            <a:pPr lvl="1"/>
            <a:r>
              <a:rPr lang="ko-KR" altLang="ko-KR" sz="1600"/>
              <a:t>업로드된 파일이 이미지인지 아닌지에 대한 정보 </a:t>
            </a:r>
            <a:endParaRPr lang="en-US" altLang="ko-KR" sz="1600"/>
          </a:p>
          <a:p>
            <a:r>
              <a:rPr lang="ko-KR" altLang="en-US" sz="1900"/>
              <a:t>정보들을 객체로 처리하고 </a:t>
            </a:r>
            <a:r>
              <a:rPr lang="en-US" altLang="ko-KR" sz="1900"/>
              <a:t>JSON</a:t>
            </a:r>
            <a:r>
              <a:rPr lang="ko-KR" altLang="en-US" sz="1900"/>
              <a:t>으로 전송 </a:t>
            </a:r>
            <a:endParaRPr lang="en-US" altLang="ko-KR" sz="1900"/>
          </a:p>
          <a:p>
            <a:endParaRPr lang="en-US" altLang="ko-KR" sz="1900"/>
          </a:p>
          <a:p>
            <a:endParaRPr lang="ko-KR" altLang="ko-KR" sz="19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C0784E-CCE6-411B-9AD7-28B6536809E4}"/>
              </a:ext>
            </a:extLst>
          </p:cNvPr>
          <p:cNvSpPr/>
          <p:nvPr/>
        </p:nvSpPr>
        <p:spPr>
          <a:xfrm>
            <a:off x="1041991" y="3071864"/>
            <a:ext cx="4572000" cy="25170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@Data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AttachFileDTO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altLang="ko-KR" sz="11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altLang="ko-KR" sz="11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uploadPath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altLang="ko-KR" sz="11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uuid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46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77764-A095-41E3-A0DE-29E813C6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브라우저에서 </a:t>
            </a:r>
            <a:r>
              <a:rPr lang="en-US" altLang="ko-KR"/>
              <a:t>Ajax</a:t>
            </a:r>
            <a:r>
              <a:rPr lang="ko-KR" altLang="en-US"/>
              <a:t>의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424CC9-6987-4764-984E-93DDA1BD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B999C1-76A5-4711-B7AA-0218253287D5}"/>
              </a:ext>
            </a:extLst>
          </p:cNvPr>
          <p:cNvSpPr/>
          <p:nvPr/>
        </p:nvSpPr>
        <p:spPr>
          <a:xfrm>
            <a:off x="628650" y="1248018"/>
            <a:ext cx="6932428" cy="3681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$.ajax({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url: 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'/uploadAjaxAction'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processData: </a:t>
            </a:r>
            <a:r>
              <a:rPr lang="en-US" altLang="ko-KR" sz="105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contentType: </a:t>
            </a:r>
            <a:r>
              <a:rPr lang="en-US" altLang="ko-KR" sz="105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data: formData,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type: 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'POST'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dataType: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'json'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success: </a:t>
            </a:r>
            <a:r>
              <a:rPr lang="en-US" altLang="ko-KR" sz="105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(result){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console.log(result);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100"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    }); </a:t>
            </a:r>
            <a:r>
              <a:rPr lang="en-US" altLang="ko-KR" sz="1100">
                <a:solidFill>
                  <a:srgbClr val="3F7F5F"/>
                </a:solidFill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//$.ajax</a:t>
            </a:r>
            <a:r>
              <a:rPr lang="en-US" altLang="ko-KR" sz="1100"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 </a:t>
            </a:r>
            <a:endParaRPr lang="ko-KR" altLang="en-US" sz="10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79915-5597-440D-9F6C-E1EB7586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012366"/>
            <a:ext cx="3790950" cy="2305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672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3F3558-EBB7-4EC7-924B-DC55D5237D69}"/>
              </a:ext>
            </a:extLst>
          </p:cNvPr>
          <p:cNvSpPr/>
          <p:nvPr/>
        </p:nvSpPr>
        <p:spPr>
          <a:xfrm>
            <a:off x="212651" y="262609"/>
            <a:ext cx="7176977" cy="48167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$.ajax({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url : 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'/uploadAjaxAction'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processData :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contentType :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data : formData,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type : 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'POST'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dataType : 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'json'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success :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(result)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console.log(result);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showUploadedFile(result);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$(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".uploadDiv"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).html(cloneObj.html());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200"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      }); </a:t>
            </a:r>
            <a:r>
              <a:rPr lang="en-US" altLang="ko-KR" sz="1200">
                <a:solidFill>
                  <a:srgbClr val="3F7F5F"/>
                </a:solidFill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//$.ajax</a:t>
            </a:r>
            <a:endParaRPr lang="ko-KR" altLang="en-US" sz="11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6D59F8-2EF5-433C-9769-6C57550F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23" y="4261884"/>
            <a:ext cx="3562350" cy="1905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3AC35B-FA00-4709-BD5A-966F8FBD7C94}"/>
              </a:ext>
            </a:extLst>
          </p:cNvPr>
          <p:cNvSpPr/>
          <p:nvPr/>
        </p:nvSpPr>
        <p:spPr>
          <a:xfrm>
            <a:off x="3934046" y="570229"/>
            <a:ext cx="4572000" cy="31936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showUploadedFile(uploadResultArr) {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 =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$(uploadResultArr).each(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(i, obj) {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str +=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"&lt;li&gt;"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obj.fileName +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"&lt;/li&gt;"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uploadResult.append(str);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050"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    }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280019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C6E4D-98A6-4533-8D6D-3BB61E3C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일반 파일의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51D2B-9F04-4980-A463-AB4703B56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이미지가 아닌 경우에는 화면에서는 간단한 아이콘 등을 이용해서 첨부파일 표시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C6888-7EE9-47B0-B26B-17F606DE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232" y="1743075"/>
            <a:ext cx="2219325" cy="1685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0B09C-352E-41A6-A496-5B46ED83F6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38292" y="2118009"/>
            <a:ext cx="4192439" cy="12167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1B5317-405B-4732-9A68-80FBFC57A3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83995" y="3903344"/>
            <a:ext cx="6341562" cy="17744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8820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C68F7-89DF-4120-9DCD-3895C378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섬네일 이미지 보여주기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57119-4914-48DF-817B-B3368E0DE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30"/>
            <a:ext cx="7886700" cy="4908233"/>
          </a:xfrm>
        </p:spPr>
        <p:txBody>
          <a:bodyPr/>
          <a:lstStyle/>
          <a:p>
            <a:r>
              <a:rPr lang="ko-KR" altLang="en-US"/>
              <a:t>파일의 확장자에 따라 적당한 </a:t>
            </a:r>
            <a:r>
              <a:rPr lang="en-US" altLang="ko-KR"/>
              <a:t>MIME</a:t>
            </a:r>
            <a:r>
              <a:rPr lang="ko-KR" altLang="en-US"/>
              <a:t>타입 데이터를 지정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5C8865-F7C9-4D50-BC88-AD73E99FA764}"/>
              </a:ext>
            </a:extLst>
          </p:cNvPr>
          <p:cNvSpPr/>
          <p:nvPr/>
        </p:nvSpPr>
        <p:spPr>
          <a:xfrm>
            <a:off x="1594884" y="1761470"/>
            <a:ext cx="7368362" cy="9761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HttpHeaders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HttpHeaders();</a:t>
            </a:r>
            <a:endParaRPr lang="ko-KR" altLang="ko-KR" sz="16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6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"Content-Type"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Files.</a:t>
            </a:r>
            <a:r>
              <a:rPr lang="en-US" altLang="ko-KR" sz="14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probeContentType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.toPath()));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BDA218-5CDF-4ECC-9449-4239B60F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377" y="3664332"/>
            <a:ext cx="4838700" cy="2905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D17A28-9FF4-4A11-A269-A25ED5797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8" y="3605345"/>
            <a:ext cx="3826399" cy="2964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B200F0-DEB6-40DC-B9E6-2FFF0861F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54" y="4275941"/>
            <a:ext cx="4053339" cy="10771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831F35-F1E0-4B65-B4C2-F7E78298E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494" y="4275941"/>
            <a:ext cx="4140583" cy="10771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1EF07F-4018-4BA7-9A44-C714FFC191DC}"/>
              </a:ext>
            </a:extLst>
          </p:cNvPr>
          <p:cNvSpPr txBox="1"/>
          <p:nvPr/>
        </p:nvSpPr>
        <p:spPr>
          <a:xfrm>
            <a:off x="1449008" y="3039374"/>
            <a:ext cx="541608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파일의 확장자에 따라서 </a:t>
            </a:r>
            <a:r>
              <a:rPr lang="en-US" altLang="ko-KR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MIME</a:t>
            </a:r>
            <a:r>
              <a:rPr lang="ko-KR" altLang="en-US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타입이 다르게 처리</a:t>
            </a:r>
          </a:p>
        </p:txBody>
      </p:sp>
    </p:spTree>
    <p:extLst>
      <p:ext uri="{BB962C8B-B14F-4D97-AF65-F5344CB8AC3E}">
        <p14:creationId xmlns:p14="http://schemas.microsoft.com/office/powerpoint/2010/main" val="2497758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33D76-3AF2-4067-A561-3C3B0BC0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첨부파일의 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FE117-6A31-40F1-B5BB-0273D9BE6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일반 파일의 경우 클릭시에 다운로드 처리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7A1631-EB23-4433-8A1E-721A7C2E2C7C}"/>
              </a:ext>
            </a:extLst>
          </p:cNvPr>
          <p:cNvSpPr/>
          <p:nvPr/>
        </p:nvSpPr>
        <p:spPr>
          <a:xfrm>
            <a:off x="628650" y="1770770"/>
            <a:ext cx="8038214" cy="47972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@GetMapping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(value =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"/download"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produces = MediaType.</a:t>
            </a:r>
            <a:r>
              <a:rPr lang="en-US" altLang="ko-KR" sz="10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APPLICATION_OCTET_STREAM_VALUE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0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@ResponseBody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ResponseEntity&lt;Resource&gt; downloadFile(String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"download file: 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Resource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FileSystemResource(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"c:\\upload\\"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"resource: 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resourceName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.getFilename();</a:t>
            </a:r>
            <a:r>
              <a:rPr lang="en-US" altLang="ko-KR" sz="10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HttpHeaders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HttpHeaders();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"Content-Disposition"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"attachment; filename="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String(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resourceName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.getBytes(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"UTF-8"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altLang="ko-KR" sz="10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"ISO-8859-1"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(UnsupportedEncodingException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.printStackTrace();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0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ResponseEntity&lt;Resource&gt;(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0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HttpStatus.</a:t>
            </a:r>
            <a:r>
              <a:rPr lang="en-US" altLang="ko-KR" sz="10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en-US" altLang="ko-KR" sz="1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05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050"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  }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49992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BACF-BF3B-4C2B-A8AA-46E85265C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235" y="1122363"/>
            <a:ext cx="7172587" cy="2387600"/>
          </a:xfrm>
        </p:spPr>
        <p:txBody>
          <a:bodyPr/>
          <a:lstStyle/>
          <a:p>
            <a:r>
              <a:rPr lang="en-US" altLang="ko-KR"/>
              <a:t>21. </a:t>
            </a:r>
            <a:r>
              <a:rPr lang="ko-KR" altLang="en-US"/>
              <a:t>파일 업로드 방식  </a:t>
            </a:r>
            <a:r>
              <a:rPr lang="ko-KR" altLang="ko-KR" sz="2800" b="1"/>
              <a:t> </a:t>
            </a:r>
            <a:br>
              <a:rPr lang="ko-KR" altLang="ko-KR" b="1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828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74A33B-9FC1-41B7-8832-B56F5B68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90" y="889759"/>
            <a:ext cx="3014095" cy="18838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E9ECF-3864-423E-82B2-55FB0D1037A3}"/>
              </a:ext>
            </a:extLst>
          </p:cNvPr>
          <p:cNvSpPr txBox="1"/>
          <p:nvPr/>
        </p:nvSpPr>
        <p:spPr>
          <a:xfrm>
            <a:off x="441690" y="535895"/>
            <a:ext cx="2449586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자동으로 해당 파일을 다운로드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F7EB42-646C-4F07-B030-3F9189B0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76" y="889759"/>
            <a:ext cx="1200150" cy="2114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0A7520-8EF7-4873-9629-BC05F12AB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17" y="889759"/>
            <a:ext cx="3403717" cy="18106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CA7BE4-20D8-41AC-93E0-4F3ED2DCEF76}"/>
              </a:ext>
            </a:extLst>
          </p:cNvPr>
          <p:cNvSpPr txBox="1"/>
          <p:nvPr/>
        </p:nvSpPr>
        <p:spPr>
          <a:xfrm>
            <a:off x="4977717" y="535895"/>
            <a:ext cx="2449586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한글이름 파일 다운로드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C1BF7-03B0-459F-A061-BC3FBF7AAF2D}"/>
              </a:ext>
            </a:extLst>
          </p:cNvPr>
          <p:cNvSpPr txBox="1"/>
          <p:nvPr/>
        </p:nvSpPr>
        <p:spPr>
          <a:xfrm>
            <a:off x="441690" y="3429000"/>
            <a:ext cx="416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IE</a:t>
            </a:r>
            <a:r>
              <a:rPr lang="ko-KR" altLang="en-US"/>
              <a:t>의 경우에 한글 파일 이름 처리 주의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140C30-5FE2-491B-A7A5-818E147A905F}"/>
              </a:ext>
            </a:extLst>
          </p:cNvPr>
          <p:cNvSpPr/>
          <p:nvPr/>
        </p:nvSpPr>
        <p:spPr>
          <a:xfrm>
            <a:off x="324061" y="3790208"/>
            <a:ext cx="8574719" cy="3100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checkIE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userAgent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.indexOf(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"MSIE"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&gt; -1 ||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userAgent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.indexOf(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"Trident"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&gt; -1);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String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checkIE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URLEncoder.</a:t>
            </a:r>
            <a:r>
              <a:rPr lang="en-US" altLang="ko-KR" sz="1100" i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encode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"UTF8"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).replaceAll(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"\\+"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.getBytes(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"UTF-8"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"ISO-8859-1"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09854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9337F-71ED-4318-B24D-1946A095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화면에서의 다운로드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65DDF-AFA4-4E88-AEA6-A0182DF7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화면에서는 </a:t>
            </a:r>
            <a:r>
              <a:rPr lang="en-US" altLang="ko-KR"/>
              <a:t>‘/download’ </a:t>
            </a:r>
            <a:r>
              <a:rPr lang="ko-KR" altLang="en-US"/>
              <a:t>경로로 요청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07F0A0-2AE5-4224-86FB-59C4ABDD201E}"/>
              </a:ext>
            </a:extLst>
          </p:cNvPr>
          <p:cNvSpPr/>
          <p:nvPr/>
        </p:nvSpPr>
        <p:spPr>
          <a:xfrm>
            <a:off x="829340" y="1859707"/>
            <a:ext cx="7006856" cy="1632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(!obj.image){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105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fileCallPath =  encodeURIComponent( obj.uploadPath+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"/"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obj.uuid +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"_"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+obj.fileName);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str += 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"&lt;li&gt;&lt;a href='/download?fileName="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+fileCallPath+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"'&gt;"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+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"&lt;img src='/resources/img/attach.png'&gt;"</a:t>
            </a:r>
            <a:r>
              <a:rPr lang="en-US" altLang="ko-KR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+obj.fileName+</a:t>
            </a:r>
            <a:r>
              <a:rPr lang="en-US" altLang="ko-KR" sz="105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"&lt;/a&gt;&lt;/li&gt;"</a:t>
            </a:r>
            <a:endParaRPr lang="ko-KR" altLang="ko-KR" sz="110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83F62-3BA2-4342-8718-68214AAD5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340" y="3889132"/>
            <a:ext cx="3074670" cy="2147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0236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7486A-690E-4338-8C57-4BE3AD2C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원본 이미지 보여주기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9CA46-C5B4-469F-A825-2002063D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&lt;div&gt;</a:t>
            </a:r>
            <a:r>
              <a:rPr lang="ko-KR" altLang="en-US"/>
              <a:t>를 이용해서 화면 내에 원본 이미지를 보여주도록 처리 </a:t>
            </a:r>
            <a:endParaRPr lang="en-US" altLang="ko-KR"/>
          </a:p>
          <a:p>
            <a:r>
              <a:rPr lang="en-US" altLang="ko-KR"/>
              <a:t>jQuery</a:t>
            </a:r>
            <a:r>
              <a:rPr lang="ko-KR" altLang="en-US"/>
              <a:t>의 </a:t>
            </a:r>
            <a:r>
              <a:rPr lang="en-US" altLang="ko-KR"/>
              <a:t>animate( )</a:t>
            </a:r>
            <a:r>
              <a:rPr lang="ko-KR" altLang="en-US"/>
              <a:t>를 이용해서 처리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289457-8D35-4EE0-870B-F0A2A67A26F9}"/>
              </a:ext>
            </a:extLst>
          </p:cNvPr>
          <p:cNvSpPr/>
          <p:nvPr/>
        </p:nvSpPr>
        <p:spPr>
          <a:xfrm>
            <a:off x="1052623" y="2238273"/>
            <a:ext cx="6315740" cy="18110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$(</a:t>
            </a:r>
            <a:r>
              <a:rPr lang="en-US" altLang="ko-KR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".bigPictureWrapper"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).css(</a:t>
            </a:r>
            <a:r>
              <a:rPr lang="en-US" altLang="ko-KR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"display"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ko-KR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"flex"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).show();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$(</a:t>
            </a:r>
            <a:r>
              <a:rPr lang="en-US" altLang="ko-KR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".bigPicture"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.html(</a:t>
            </a:r>
            <a:r>
              <a:rPr lang="en-US" altLang="ko-KR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"&lt;img src='/display?fileName="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+fileCallPath+</a:t>
            </a:r>
            <a:r>
              <a:rPr lang="en-US" altLang="ko-KR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"'&gt;"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.animate({width:</a:t>
            </a:r>
            <a:r>
              <a:rPr lang="en-US" altLang="ko-KR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'100%'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height: </a:t>
            </a:r>
            <a:r>
              <a:rPr lang="en-US" altLang="ko-KR" sz="12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'100%'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 1000);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1E1CAF-9F55-49DA-AE05-B556BBF7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799"/>
            <a:ext cx="3050228" cy="14964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B14BE3-E838-45E8-AB10-8A685A35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226198" y="4476596"/>
            <a:ext cx="2531249" cy="160248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8126F3-1A31-4CB9-9F0C-12B2BFBC2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605" y="4218898"/>
            <a:ext cx="3240084" cy="208379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4AB059F-C4A0-4A3F-A252-707CAF1902A2}"/>
              </a:ext>
            </a:extLst>
          </p:cNvPr>
          <p:cNvCxnSpPr>
            <a:cxnSpLocks/>
          </p:cNvCxnSpPr>
          <p:nvPr/>
        </p:nvCxnSpPr>
        <p:spPr>
          <a:xfrm flipV="1">
            <a:off x="5308930" y="4653580"/>
            <a:ext cx="448517" cy="302285"/>
          </a:xfrm>
          <a:prstGeom prst="straightConnector1">
            <a:avLst/>
          </a:prstGeom>
          <a:ln w="920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965413-FB73-418C-A453-B81392A6E688}"/>
              </a:ext>
            </a:extLst>
          </p:cNvPr>
          <p:cNvCxnSpPr>
            <a:cxnSpLocks/>
          </p:cNvCxnSpPr>
          <p:nvPr/>
        </p:nvCxnSpPr>
        <p:spPr>
          <a:xfrm>
            <a:off x="5297756" y="5678710"/>
            <a:ext cx="459691" cy="234074"/>
          </a:xfrm>
          <a:prstGeom prst="straightConnector1">
            <a:avLst/>
          </a:prstGeom>
          <a:ln w="920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558B22-00D0-4DDC-8098-25BC1AA1C875}"/>
              </a:ext>
            </a:extLst>
          </p:cNvPr>
          <p:cNvCxnSpPr>
            <a:cxnSpLocks/>
          </p:cNvCxnSpPr>
          <p:nvPr/>
        </p:nvCxnSpPr>
        <p:spPr>
          <a:xfrm flipH="1" flipV="1">
            <a:off x="3537849" y="4653579"/>
            <a:ext cx="414569" cy="302285"/>
          </a:xfrm>
          <a:prstGeom prst="straightConnector1">
            <a:avLst/>
          </a:prstGeom>
          <a:ln w="920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083B15-8501-4CFD-9BDF-43C5733D28DB}"/>
              </a:ext>
            </a:extLst>
          </p:cNvPr>
          <p:cNvCxnSpPr>
            <a:cxnSpLocks/>
          </p:cNvCxnSpPr>
          <p:nvPr/>
        </p:nvCxnSpPr>
        <p:spPr>
          <a:xfrm flipH="1">
            <a:off x="3537849" y="5607006"/>
            <a:ext cx="471341" cy="305777"/>
          </a:xfrm>
          <a:prstGeom prst="straightConnector1">
            <a:avLst/>
          </a:prstGeom>
          <a:ln w="920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732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5590B-9B98-43A0-B01E-59AE121C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첨부파일의 삭제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F1C0B1-BDEC-4805-8F83-DD5345E1F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첨부파일 삭제시 고려해야 하는 사항들 </a:t>
            </a:r>
            <a:endParaRPr lang="en-US" altLang="ko-KR"/>
          </a:p>
          <a:p>
            <a:pPr lvl="1"/>
            <a:r>
              <a:rPr lang="ko-KR" altLang="ko-KR"/>
              <a:t>이미지 파일의 경우에는 섬네일까지 같이 삭제되어야 하는 점 </a:t>
            </a:r>
          </a:p>
          <a:p>
            <a:pPr lvl="1"/>
            <a:r>
              <a:rPr lang="ko-KR" altLang="ko-KR"/>
              <a:t>파일을 삭제한 후에는 브라우저에서도 섬네일이나 파일 아이콘이 삭제되도록 처리하는 점 </a:t>
            </a:r>
          </a:p>
          <a:p>
            <a:pPr lvl="1"/>
            <a:r>
              <a:rPr lang="ko-KR" altLang="ko-KR"/>
              <a:t>비정상적으로 브라우저의 종료 시 업로드된 파일의 처리 </a:t>
            </a:r>
          </a:p>
          <a:p>
            <a:endParaRPr lang="en-US" altLang="ko-KR"/>
          </a:p>
          <a:p>
            <a:r>
              <a:rPr lang="ko-KR" altLang="en-US"/>
              <a:t>화면에서의 삭제 </a:t>
            </a:r>
            <a:endParaRPr lang="en-US" altLang="ko-KR"/>
          </a:p>
          <a:p>
            <a:pPr lvl="1"/>
            <a:r>
              <a:rPr lang="ko-KR" altLang="en-US"/>
              <a:t>첨부파일의 </a:t>
            </a:r>
            <a:r>
              <a:rPr lang="en-US" altLang="ko-KR"/>
              <a:t>&lt;div&gt; </a:t>
            </a:r>
            <a:r>
              <a:rPr lang="ko-KR" altLang="en-US"/>
              <a:t>자체를 삭제 </a:t>
            </a:r>
            <a:endParaRPr lang="en-US" altLang="ko-KR"/>
          </a:p>
          <a:p>
            <a:r>
              <a:rPr lang="ko-KR" altLang="en-US"/>
              <a:t>서버에서의 삭제 </a:t>
            </a:r>
            <a:endParaRPr lang="en-US" altLang="ko-KR"/>
          </a:p>
          <a:p>
            <a:pPr lvl="1"/>
            <a:r>
              <a:rPr lang="ko-KR" altLang="en-US"/>
              <a:t>이미지의 경우에는 섬네일 삭제</a:t>
            </a:r>
            <a:r>
              <a:rPr lang="en-US" altLang="ko-KR"/>
              <a:t>/ </a:t>
            </a:r>
            <a:r>
              <a:rPr lang="ko-KR" altLang="en-US"/>
              <a:t>원본 삭제 </a:t>
            </a:r>
            <a:endParaRPr lang="en-US" altLang="ko-KR"/>
          </a:p>
          <a:p>
            <a:pPr lvl="1"/>
            <a:r>
              <a:rPr lang="ko-KR" altLang="en-US"/>
              <a:t>일반 파일의 경우에는 원본 삭제 </a:t>
            </a:r>
          </a:p>
        </p:txBody>
      </p:sp>
    </p:spTree>
    <p:extLst>
      <p:ext uri="{BB962C8B-B14F-4D97-AF65-F5344CB8AC3E}">
        <p14:creationId xmlns:p14="http://schemas.microsoft.com/office/powerpoint/2010/main" val="104921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7BF24-0D5F-4BC5-850A-408AB7DC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첨부파일 삭제의 고민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66988-8194-41F9-B1AD-A5366B97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첨부파일은 삭제했지만</a:t>
            </a:r>
            <a:r>
              <a:rPr lang="en-US" altLang="ko-KR"/>
              <a:t>, </a:t>
            </a:r>
            <a:r>
              <a:rPr lang="ko-KR" altLang="en-US"/>
              <a:t>원래의 게시글을 수정</a:t>
            </a:r>
            <a:r>
              <a:rPr lang="en-US" altLang="ko-KR"/>
              <a:t>/</a:t>
            </a:r>
            <a:r>
              <a:rPr lang="ko-KR" altLang="en-US"/>
              <a:t>삭제하지 않은 경우 </a:t>
            </a:r>
            <a:endParaRPr lang="en-US" altLang="ko-KR"/>
          </a:p>
          <a:p>
            <a:r>
              <a:rPr lang="ko-KR" altLang="en-US"/>
              <a:t>비정상적으로 수정</a:t>
            </a:r>
            <a:r>
              <a:rPr lang="en-US" altLang="ko-KR"/>
              <a:t>/</a:t>
            </a:r>
            <a:r>
              <a:rPr lang="ko-KR" altLang="en-US"/>
              <a:t>삭제 중에 브라우저가 종료된 경우 </a:t>
            </a:r>
            <a:endParaRPr lang="en-US" altLang="ko-KR"/>
          </a:p>
          <a:p>
            <a:r>
              <a:rPr lang="ko-KR" altLang="en-US"/>
              <a:t>무난한 방식은 </a:t>
            </a:r>
            <a:r>
              <a:rPr lang="en-US" altLang="ko-KR"/>
              <a:t>DB</a:t>
            </a:r>
            <a:r>
              <a:rPr lang="ko-KR" altLang="en-US"/>
              <a:t>에 있는 첨부파일의 목록과 실제 업로드 폴더에 있는 파일의 목록을 비교해서 처리하는 작업을 주기적으로 처리 </a:t>
            </a:r>
            <a:endParaRPr lang="en-US" altLang="ko-KR"/>
          </a:p>
          <a:p>
            <a:r>
              <a:rPr lang="en-US" altLang="ko-KR"/>
              <a:t>Quartz</a:t>
            </a:r>
            <a:r>
              <a:rPr lang="ko-KR" altLang="en-US"/>
              <a:t>라이브러리를 이용해서 스프링에서 주기적으로 처리</a:t>
            </a:r>
          </a:p>
        </p:txBody>
      </p:sp>
    </p:spTree>
    <p:extLst>
      <p:ext uri="{BB962C8B-B14F-4D97-AF65-F5344CB8AC3E}">
        <p14:creationId xmlns:p14="http://schemas.microsoft.com/office/powerpoint/2010/main" val="319642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48810-D6C0-4DAC-AB81-AA729428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등록을 위한 화면 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0F15BA-5EB0-45D4-8029-1726AC62B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추가된 첨부파일은 이미 업로드가 완료된 상황</a:t>
            </a:r>
            <a:endParaRPr lang="en-US" altLang="ko-KR"/>
          </a:p>
          <a:p>
            <a:r>
              <a:rPr lang="en-US" altLang="ko-KR"/>
              <a:t>&lt;form&gt; </a:t>
            </a:r>
            <a:r>
              <a:rPr lang="ko-KR" altLang="en-US"/>
              <a:t>전송시 </a:t>
            </a:r>
            <a:r>
              <a:rPr lang="en-US" altLang="ko-KR"/>
              <a:t>&lt;input type=‘hidden’&gt; </a:t>
            </a:r>
            <a:r>
              <a:rPr lang="ko-KR" altLang="en-US"/>
              <a:t>태그들을 첨부된 파일의 수 만큼 생성해서 같이 전송 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BD8FA-2AC6-42FF-9969-5154C95AB89B}"/>
              </a:ext>
            </a:extLst>
          </p:cNvPr>
          <p:cNvSpPr txBox="1"/>
          <p:nvPr/>
        </p:nvSpPr>
        <p:spPr>
          <a:xfrm>
            <a:off x="2263044" y="2760144"/>
            <a:ext cx="40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JSON</a:t>
            </a:r>
            <a:r>
              <a:rPr lang="ko-KR" altLang="en-US" sz="1400"/>
              <a:t>정보는 </a:t>
            </a:r>
            <a:r>
              <a:rPr lang="en-US" altLang="ko-KR" sz="1400"/>
              <a:t>&lt;input type=‘hidden’&gt;</a:t>
            </a:r>
            <a:r>
              <a:rPr lang="ko-KR" altLang="en-US" sz="1400"/>
              <a:t>으로 변환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8E2C74-A01B-4D50-8CF1-8E65D211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50" y="3169406"/>
            <a:ext cx="6172200" cy="17621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04845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12CDC1A-9038-4F86-9BBD-97E7EC189678}"/>
              </a:ext>
            </a:extLst>
          </p:cNvPr>
          <p:cNvSpPr/>
          <p:nvPr/>
        </p:nvSpPr>
        <p:spPr>
          <a:xfrm>
            <a:off x="520995" y="447270"/>
            <a:ext cx="6698512" cy="28315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create table tbl_attach ( 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uuid varchar2(100) not null,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uploadPath varchar2(200) not null,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fileName varchar2(100) not null, 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filetype char(1) default 'I',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  bno number(10,0)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);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 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alter table tbl_attach add constraint pk_attach primary key (uuid); 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200">
                <a:latin typeface="Consolas" panose="020B0609020204030204" pitchFamily="49" charset="0"/>
                <a:ea typeface="나눔고딕코딩"/>
                <a:cs typeface="나눔고딕코딩"/>
              </a:rPr>
              <a:t> </a:t>
            </a:r>
            <a:endParaRPr lang="ko-KR" altLang="ko-KR" sz="12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r>
              <a:rPr lang="en-US" altLang="ko-KR" sz="1400"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alter table tbl_attach add constraint fk_board_attach foreign key (bno) references tbl_board(bno);</a:t>
            </a:r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50355-CDFC-4A1E-953D-2377447D0BBF}"/>
              </a:ext>
            </a:extLst>
          </p:cNvPr>
          <p:cNvSpPr txBox="1"/>
          <p:nvPr/>
        </p:nvSpPr>
        <p:spPr>
          <a:xfrm>
            <a:off x="3551274" y="3059668"/>
            <a:ext cx="325909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/>
              <a:t>tbl_board</a:t>
            </a:r>
            <a:r>
              <a:rPr lang="ko-KR" altLang="en-US"/>
              <a:t>와는 외래키로 설정 </a:t>
            </a:r>
          </a:p>
        </p:txBody>
      </p:sp>
    </p:spTree>
    <p:extLst>
      <p:ext uri="{BB962C8B-B14F-4D97-AF65-F5344CB8AC3E}">
        <p14:creationId xmlns:p14="http://schemas.microsoft.com/office/powerpoint/2010/main" val="1593663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7D95CC-08D8-487A-9E23-0B8ED06C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7" y="607002"/>
            <a:ext cx="3921981" cy="29206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1F80B0-2364-4734-ADEE-8A5F1AEA9454}"/>
              </a:ext>
            </a:extLst>
          </p:cNvPr>
          <p:cNvSpPr txBox="1"/>
          <p:nvPr/>
        </p:nvSpPr>
        <p:spPr>
          <a:xfrm>
            <a:off x="4316819" y="744279"/>
            <a:ext cx="4126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&lt;input type=‘hidden’&gt;</a:t>
            </a:r>
            <a:r>
              <a:rPr lang="ko-KR" altLang="en-US"/>
              <a:t>으로 만들어진 </a:t>
            </a:r>
            <a:endParaRPr lang="en-US" altLang="ko-KR"/>
          </a:p>
          <a:p>
            <a:r>
              <a:rPr lang="ko-KR" altLang="en-US"/>
              <a:t>파일 정보들을 </a:t>
            </a:r>
            <a:r>
              <a:rPr lang="en-US" altLang="ko-KR"/>
              <a:t>BoardAttachVO</a:t>
            </a:r>
            <a:r>
              <a:rPr lang="ko-KR" altLang="en-US"/>
              <a:t>로 변환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0FE95D-A495-4DD7-9542-2BBCE92660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2187" y="3732181"/>
            <a:ext cx="4210900" cy="25188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187603-796E-48B7-894D-8B0E1E05B783}"/>
              </a:ext>
            </a:extLst>
          </p:cNvPr>
          <p:cNvSpPr txBox="1"/>
          <p:nvPr/>
        </p:nvSpPr>
        <p:spPr>
          <a:xfrm>
            <a:off x="4393087" y="3732181"/>
            <a:ext cx="475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BoardVO</a:t>
            </a:r>
            <a:r>
              <a:rPr lang="ko-KR" altLang="en-US"/>
              <a:t>는 여러 개의 첨부 파일을 가지도록</a:t>
            </a:r>
          </a:p>
        </p:txBody>
      </p:sp>
    </p:spTree>
    <p:extLst>
      <p:ext uri="{BB962C8B-B14F-4D97-AF65-F5344CB8AC3E}">
        <p14:creationId xmlns:p14="http://schemas.microsoft.com/office/powerpoint/2010/main" val="2145065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2D5ADB9-8193-4EA2-89B9-D17E3ADBDABF}"/>
              </a:ext>
            </a:extLst>
          </p:cNvPr>
          <p:cNvSpPr/>
          <p:nvPr/>
        </p:nvSpPr>
        <p:spPr>
          <a:xfrm>
            <a:off x="191386" y="659218"/>
            <a:ext cx="8272130" cy="51004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@Transactional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register(BoardVO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"register......"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mapper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.insertSelectKey(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.getAttachList() ==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.getAttachList().size() &lt;= 0)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.getAttachList().forEach(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-&gt;{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.setBno(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board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.getBno());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attachMapper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.insert(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200"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  }</a:t>
            </a:r>
            <a:endParaRPr lang="ko-KR" alt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2C214-D2B0-45DA-82FC-7B6D61DA5ACE}"/>
              </a:ext>
            </a:extLst>
          </p:cNvPr>
          <p:cNvSpPr txBox="1"/>
          <p:nvPr/>
        </p:nvSpPr>
        <p:spPr>
          <a:xfrm>
            <a:off x="3902149" y="4284921"/>
            <a:ext cx="459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트랜잭션하에 여러 개의 첨부 파일 정보도 </a:t>
            </a:r>
            <a:endParaRPr lang="en-US" altLang="ko-KR"/>
          </a:p>
          <a:p>
            <a:r>
              <a:rPr lang="en-US" altLang="ko-KR"/>
              <a:t>DB</a:t>
            </a:r>
            <a:r>
              <a:rPr lang="ko-KR" altLang="en-US"/>
              <a:t>에 저장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45EA85-B1F7-4D77-89DD-49C3D0DCFE40}"/>
              </a:ext>
            </a:extLst>
          </p:cNvPr>
          <p:cNvSpPr/>
          <p:nvPr/>
        </p:nvSpPr>
        <p:spPr>
          <a:xfrm>
            <a:off x="210371" y="669850"/>
            <a:ext cx="1860698" cy="297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136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4225FD-934F-4325-9435-51CD032C5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" y="875650"/>
            <a:ext cx="7219950" cy="800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C8228-14EE-44C4-9380-60E43A33E138}"/>
              </a:ext>
            </a:extLst>
          </p:cNvPr>
          <p:cNvSpPr txBox="1"/>
          <p:nvPr/>
        </p:nvSpPr>
        <p:spPr>
          <a:xfrm>
            <a:off x="306675" y="567873"/>
            <a:ext cx="532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test3.jpg,test4.jpg,test5.jpg </a:t>
            </a:r>
            <a:r>
              <a:rPr lang="ko-KR" altLang="en-US" sz="1400"/>
              <a:t>를 게시물 등록 시에 추가한 경우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DDD3E5-C348-4E81-911F-2B7B1016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" y="1736304"/>
            <a:ext cx="4257000" cy="14931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23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F3EBF-DA8B-4B21-9D54-4EA89B2F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일반적인 파일 업로드 처리 방식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4E5F6-7368-4C19-8D66-150D74BD1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&lt;form&gt; </a:t>
            </a:r>
            <a:r>
              <a:rPr lang="ko-KR" altLang="ko-KR"/>
              <a:t>태그를 이용하는 방식</a:t>
            </a:r>
            <a:r>
              <a:rPr lang="en-US" altLang="ko-KR"/>
              <a:t>: </a:t>
            </a:r>
            <a:r>
              <a:rPr lang="ko-KR" altLang="ko-KR"/>
              <a:t>브라우저의 제한이 없어야 하는 경우에 사용 </a:t>
            </a:r>
          </a:p>
          <a:p>
            <a:pPr lvl="1"/>
            <a:r>
              <a:rPr lang="ko-KR" altLang="ko-KR"/>
              <a:t>일반적으로 페이지 이동과 동시에 첨부파일을 업로드하는 방식 </a:t>
            </a:r>
          </a:p>
          <a:p>
            <a:pPr lvl="1"/>
            <a:r>
              <a:rPr lang="en-US" altLang="ko-KR"/>
              <a:t>&lt;iframe&gt;</a:t>
            </a:r>
            <a:r>
              <a:rPr lang="ko-KR" altLang="ko-KR"/>
              <a:t>을 이용해서 화면의 이동 없이 첨부파일을 처리하는 방식 </a:t>
            </a:r>
            <a:endParaRPr lang="en-US" altLang="ko-KR"/>
          </a:p>
          <a:p>
            <a:pPr lvl="1"/>
            <a:endParaRPr lang="ko-KR" altLang="ko-KR"/>
          </a:p>
          <a:p>
            <a:pPr lvl="0"/>
            <a:r>
              <a:rPr lang="en-US" altLang="ko-KR"/>
              <a:t>Ajax</a:t>
            </a:r>
            <a:r>
              <a:rPr lang="ko-KR" altLang="ko-KR"/>
              <a:t>를 이용하는 방식</a:t>
            </a:r>
            <a:r>
              <a:rPr lang="en-US" altLang="ko-KR"/>
              <a:t>: </a:t>
            </a:r>
            <a:r>
              <a:rPr lang="ko-KR" altLang="ko-KR"/>
              <a:t>첨부파일을 별도로 처리하는 방식 </a:t>
            </a:r>
          </a:p>
          <a:p>
            <a:pPr lvl="1"/>
            <a:r>
              <a:rPr lang="en-US" altLang="ko-KR"/>
              <a:t>&lt;input type=’file’&gt;</a:t>
            </a:r>
            <a:r>
              <a:rPr lang="ko-KR" altLang="ko-KR"/>
              <a:t>을 이용하고 </a:t>
            </a:r>
            <a:r>
              <a:rPr lang="en-US" altLang="ko-KR"/>
              <a:t>Ajax</a:t>
            </a:r>
            <a:r>
              <a:rPr lang="ko-KR" altLang="ko-KR"/>
              <a:t>로 처리하는 방식 </a:t>
            </a:r>
          </a:p>
          <a:p>
            <a:pPr lvl="1"/>
            <a:r>
              <a:rPr lang="en-US" altLang="ko-KR"/>
              <a:t>Drag And Drop</a:t>
            </a:r>
            <a:r>
              <a:rPr lang="ko-KR" altLang="ko-KR"/>
              <a:t>이나</a:t>
            </a:r>
            <a:r>
              <a:rPr lang="en-US" altLang="ko-KR"/>
              <a:t> jQuery </a:t>
            </a:r>
            <a:r>
              <a:rPr lang="ko-KR" altLang="ko-KR"/>
              <a:t>라이브러리들을 이용해서 처리하는 방식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890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6B5E5-BCF8-4D61-B2CE-C83F7C13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게시물의 조회와 첨부파일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F9E5C-FC15-4814-A780-08A333B8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게시물 조회시에는 게시물의 정보와 첨부파일들의 정보를 같이 가져오도록 해야 함 </a:t>
            </a:r>
            <a:endParaRPr lang="en-US" altLang="ko-KR"/>
          </a:p>
          <a:p>
            <a:pPr lvl="1"/>
            <a:r>
              <a:rPr lang="en-US" altLang="ko-KR"/>
              <a:t>Ajax</a:t>
            </a:r>
            <a:r>
              <a:rPr lang="ko-KR" altLang="en-US"/>
              <a:t>로 해당 게시물의 첨부파일들만 조회하는 방식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59E085-5FC4-4DF9-B8E3-E75042528194}"/>
              </a:ext>
            </a:extLst>
          </p:cNvPr>
          <p:cNvSpPr/>
          <p:nvPr/>
        </p:nvSpPr>
        <p:spPr>
          <a:xfrm>
            <a:off x="481123" y="2313125"/>
            <a:ext cx="7886700" cy="256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1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@GetMapping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(value = 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"/getAttachList"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produces = MediaType.</a:t>
            </a:r>
            <a:r>
              <a:rPr lang="en-US" altLang="ko-KR" sz="11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APPLICATION_JSON_UTF8_VALUE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@ResponseBody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ResponseEntity&lt;List&lt;BoardAttachVO&gt;&gt; getAttachList(Long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"getAttachList 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ResponseEntity&lt;&gt;(</a:t>
            </a:r>
            <a:r>
              <a:rPr lang="en-US" altLang="ko-KR" sz="110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.getAttachList(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bno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HttpStatus.</a:t>
            </a:r>
            <a:r>
              <a:rPr lang="en-US" altLang="ko-KR" sz="11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ko-KR" altLang="en-US" sz="11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BC84AB-F8AB-4E48-B006-398947F42137}"/>
              </a:ext>
            </a:extLst>
          </p:cNvPr>
          <p:cNvSpPr/>
          <p:nvPr/>
        </p:nvSpPr>
        <p:spPr>
          <a:xfrm>
            <a:off x="2212237" y="4464539"/>
            <a:ext cx="6229350" cy="22494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bno = 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'&lt;c:out value="${board.bno}"/&gt;'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$.getJSON(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"/board/getAttachList"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{bno: bno},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(arr){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console.log(arr);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  <a:r>
              <a:rPr lang="en-US" altLang="ko-KR" sz="11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//end getjson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918523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2CDE4-8A36-4FE2-B793-9F036315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게시물의 삭제와 첨부파일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E36CB-8CD8-4613-9D9D-9F2411B69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게시물의 삭제시에는 데이터베이스 상의 파일 정보의 삭제</a:t>
            </a:r>
            <a:endParaRPr lang="en-US" altLang="ko-KR"/>
          </a:p>
          <a:p>
            <a:r>
              <a:rPr lang="ko-KR" altLang="en-US"/>
              <a:t>실제 업로드된 파일 </a:t>
            </a:r>
            <a:r>
              <a:rPr lang="en-US" altLang="ko-KR"/>
              <a:t>(</a:t>
            </a:r>
            <a:r>
              <a:rPr lang="ko-KR" altLang="en-US"/>
              <a:t>이미지의 경우 섬네일도</a:t>
            </a:r>
            <a:r>
              <a:rPr lang="en-US" altLang="ko-KR"/>
              <a:t>) </a:t>
            </a:r>
            <a:r>
              <a:rPr lang="ko-KR" altLang="en-US"/>
              <a:t>삭제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72B8D-27A5-47EC-90B3-5EA5BCAD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29" y="3044548"/>
            <a:ext cx="2616796" cy="24818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0FAD16-D2C0-487B-A03F-67AFDC572E3D}"/>
              </a:ext>
            </a:extLst>
          </p:cNvPr>
          <p:cNvSpPr txBox="1"/>
          <p:nvPr/>
        </p:nvSpPr>
        <p:spPr>
          <a:xfrm>
            <a:off x="1117668" y="2611042"/>
            <a:ext cx="250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게시물 수정 삭제  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07EC850-EA4B-4A7F-A26E-1D3C7A50A025}"/>
              </a:ext>
            </a:extLst>
          </p:cNvPr>
          <p:cNvCxnSpPr/>
          <p:nvPr/>
        </p:nvCxnSpPr>
        <p:spPr>
          <a:xfrm flipV="1">
            <a:off x="3892405" y="3491803"/>
            <a:ext cx="1147894" cy="662468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9283219-8BE6-401C-BBFB-5EC7EAEEBD02}"/>
              </a:ext>
            </a:extLst>
          </p:cNvPr>
          <p:cNvCxnSpPr>
            <a:cxnSpLocks/>
          </p:cNvCxnSpPr>
          <p:nvPr/>
        </p:nvCxnSpPr>
        <p:spPr>
          <a:xfrm>
            <a:off x="3892405" y="4821612"/>
            <a:ext cx="1145277" cy="584446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C6A29C4-CD73-4EDC-B0E0-AEDFE970C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43" y="4714221"/>
            <a:ext cx="3819525" cy="10477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69571-F571-4697-9E90-024B504A125B}"/>
              </a:ext>
            </a:extLst>
          </p:cNvPr>
          <p:cNvSpPr txBox="1"/>
          <p:nvPr/>
        </p:nvSpPr>
        <p:spPr>
          <a:xfrm>
            <a:off x="5424299" y="4153911"/>
            <a:ext cx="315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폴더내 썸네일과 일반 파일 삭제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235506-D5F1-414E-90CB-9F25E3642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3" y="3082228"/>
            <a:ext cx="3819525" cy="8191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3C5A8A-2B44-4911-A47A-623D30D5D26F}"/>
              </a:ext>
            </a:extLst>
          </p:cNvPr>
          <p:cNvSpPr txBox="1"/>
          <p:nvPr/>
        </p:nvSpPr>
        <p:spPr>
          <a:xfrm>
            <a:off x="5264731" y="2676851"/>
            <a:ext cx="315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데이터베이스내 첨부 파일의 기록 </a:t>
            </a:r>
          </a:p>
        </p:txBody>
      </p:sp>
    </p:spTree>
    <p:extLst>
      <p:ext uri="{BB962C8B-B14F-4D97-AF65-F5344CB8AC3E}">
        <p14:creationId xmlns:p14="http://schemas.microsoft.com/office/powerpoint/2010/main" val="32936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3D2DB-F74F-4599-86FE-A16D8BB6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서버측 게시물 수정과 첨부파일의 삭제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657B0D-BEC3-49BC-96E9-124AEFDDE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첨부파일은 사실상 수정이라는 개념이 존재하지 않음</a:t>
            </a:r>
            <a:endParaRPr lang="en-US" altLang="ko-KR"/>
          </a:p>
          <a:p>
            <a:r>
              <a:rPr lang="ko-KR" altLang="en-US"/>
              <a:t>삭제후 다시 추가하는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4BAA4-EF33-4195-8573-CD1913CB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33" y="2783138"/>
            <a:ext cx="7219950" cy="800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9C88A7-5F48-4978-9D99-C35575F3AE94}"/>
              </a:ext>
            </a:extLst>
          </p:cNvPr>
          <p:cNvSpPr txBox="1"/>
          <p:nvPr/>
        </p:nvSpPr>
        <p:spPr>
          <a:xfrm>
            <a:off x="203271" y="2406401"/>
            <a:ext cx="532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test3.jpg,test4.jpg,test5.jpg </a:t>
            </a:r>
            <a:r>
              <a:rPr lang="ko-KR" altLang="en-US" sz="1400"/>
              <a:t>를 게시물 등록 시에 추가한 경우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2DE785-9F36-4B8D-AC72-00818550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06" y="2881634"/>
            <a:ext cx="4257000" cy="14931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458941-C0C4-41F6-94AE-2DEAFCE01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63" y="4437626"/>
            <a:ext cx="5250259" cy="180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5D5AD6-3C55-44CC-9060-BDF71773427F}"/>
              </a:ext>
            </a:extLst>
          </p:cNvPr>
          <p:cNvSpPr txBox="1"/>
          <p:nvPr/>
        </p:nvSpPr>
        <p:spPr>
          <a:xfrm>
            <a:off x="4224094" y="4140251"/>
            <a:ext cx="532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test3.jpg,test4.jpg</a:t>
            </a:r>
            <a:r>
              <a:rPr lang="ko-KR" altLang="en-US" sz="1400"/>
              <a:t>를 삭제하고 </a:t>
            </a:r>
            <a:r>
              <a:rPr lang="en-US" altLang="ko-KR" sz="1400"/>
              <a:t>jeju.jpg</a:t>
            </a:r>
            <a:r>
              <a:rPr lang="ko-KR" altLang="en-US" sz="1400"/>
              <a:t>파일을 추가한 경우 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23A236-ECB8-424F-A996-0AE82C24C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86" y="6056730"/>
            <a:ext cx="7143750" cy="60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33C63F-4803-415B-B1A8-A5BD1CCBFAF6}"/>
              </a:ext>
            </a:extLst>
          </p:cNvPr>
          <p:cNvCxnSpPr>
            <a:cxnSpLocks/>
          </p:cNvCxnSpPr>
          <p:nvPr/>
        </p:nvCxnSpPr>
        <p:spPr>
          <a:xfrm>
            <a:off x="1811446" y="5168640"/>
            <a:ext cx="634107" cy="0"/>
          </a:xfrm>
          <a:prstGeom prst="straightConnector1">
            <a:avLst/>
          </a:prstGeom>
          <a:ln w="149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929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B887A-68CA-43A1-B687-DE40A0B5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잘못된 첨부파일들의 삭제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8A404C-E910-4FF8-BF93-0415A4B01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첨부파일정보와 </a:t>
            </a:r>
            <a:r>
              <a:rPr lang="en-US" altLang="ko-KR"/>
              <a:t>DB</a:t>
            </a:r>
            <a:r>
              <a:rPr lang="ko-KR" altLang="en-US"/>
              <a:t>상의 정보가 일치하지 않는 상황</a:t>
            </a:r>
            <a:endParaRPr lang="en-US" altLang="ko-KR"/>
          </a:p>
          <a:p>
            <a:pPr lvl="1"/>
            <a:r>
              <a:rPr lang="ko-KR" altLang="ko-KR" sz="1400"/>
              <a:t>첨부파일만을 등록하고 게시물을 등록하지 않았을 때의 문제 </a:t>
            </a:r>
            <a:r>
              <a:rPr lang="en-US" altLang="ko-KR" sz="1400"/>
              <a:t>- </a:t>
            </a:r>
            <a:r>
              <a:rPr lang="ko-KR" altLang="ko-KR" sz="1400"/>
              <a:t>파일은 이미 서버에 업로드되었지만</a:t>
            </a:r>
            <a:r>
              <a:rPr lang="en-US" altLang="ko-KR" sz="1400"/>
              <a:t>, </a:t>
            </a:r>
            <a:r>
              <a:rPr lang="ko-KR" altLang="ko-KR" sz="1400"/>
              <a:t>게시물을 등록하지 않았으므로 의미 없이 파일들만 서버에 업로드된 상황 </a:t>
            </a:r>
            <a:endParaRPr lang="en-US" altLang="ko-KR" sz="1400"/>
          </a:p>
          <a:p>
            <a:pPr marL="342900" lvl="1" indent="0">
              <a:buNone/>
            </a:pPr>
            <a:endParaRPr lang="ko-KR" altLang="ko-KR" sz="1400"/>
          </a:p>
          <a:p>
            <a:pPr lvl="1"/>
            <a:r>
              <a:rPr lang="ko-KR" altLang="ko-KR" sz="1400"/>
              <a:t>게시물을 수정할 때 파일을 삭제했지만 실제로 폴더에서 기존 파일은 삭제되지 않은 문제 </a:t>
            </a:r>
            <a:r>
              <a:rPr lang="en-US" altLang="ko-KR" sz="1400"/>
              <a:t>– </a:t>
            </a:r>
            <a:r>
              <a:rPr lang="ko-KR" altLang="ko-KR" sz="1400"/>
              <a:t>데이터베이스에는 기존 파일이 삭제되었지만</a:t>
            </a:r>
            <a:r>
              <a:rPr lang="en-US" altLang="ko-KR" sz="1400"/>
              <a:t>, </a:t>
            </a:r>
            <a:r>
              <a:rPr lang="ko-KR" altLang="ko-KR" sz="1400"/>
              <a:t>실제 폴더에는 남는 문제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28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63F6632-8334-4351-AE47-BC36582F5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1613" y="212651"/>
            <a:ext cx="7240773" cy="64326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5909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CD417-6030-49EB-B25F-86705AC7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Quartz</a:t>
            </a:r>
            <a:r>
              <a:rPr lang="ko-KR" altLang="en-US"/>
              <a:t>라이브러리 설정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1510D8-BCFD-46DE-98CC-F97859A54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주기적으로 반복해야 하는 작업을 </a:t>
            </a:r>
            <a:r>
              <a:rPr lang="en-US" altLang="ko-KR"/>
              <a:t>Java</a:t>
            </a:r>
            <a:r>
              <a:rPr lang="ko-KR" altLang="en-US"/>
              <a:t>를 이용해서 처리할 수 있도록 하는 경우에 사용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6B0A6C-3216-44CB-9552-41550E572AB5}"/>
              </a:ext>
            </a:extLst>
          </p:cNvPr>
          <p:cNvSpPr/>
          <p:nvPr/>
        </p:nvSpPr>
        <p:spPr>
          <a:xfrm>
            <a:off x="968892" y="2114761"/>
            <a:ext cx="6229350" cy="4062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3F5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 https://mvnrepository.com/artifact/org.quartz-scheduler/quartz --&gt;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org.quartz-scheduler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quartz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2.3.0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>
                <a:solidFill>
                  <a:srgbClr val="3F5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 https://mvnrepository.com/artifact/org.quartz-scheduler/quartz-jobs --&gt;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dependency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org.quartz-scheduler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quartz-jobs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2.3.0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altLang="ko-KR" sz="1200">
                <a:solidFill>
                  <a:srgbClr val="000000"/>
                </a:solidFill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  </a:t>
            </a:r>
            <a:r>
              <a:rPr lang="en-US" altLang="ko-KR" sz="1200">
                <a:solidFill>
                  <a:srgbClr val="008080"/>
                </a:solidFill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&lt;/</a:t>
            </a:r>
            <a:r>
              <a:rPr lang="en-US" altLang="ko-KR" sz="1200"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dependency</a:t>
            </a:r>
            <a:r>
              <a:rPr lang="en-US" altLang="ko-KR" sz="1200">
                <a:solidFill>
                  <a:srgbClr val="008080"/>
                </a:solidFill>
                <a:latin typeface="맑은 고딕" panose="020B0503020000020004" pitchFamily="50" charset="-127"/>
                <a:ea typeface="나눔명조"/>
                <a:cs typeface="Arial" panose="020B0604020202020204" pitchFamily="34" charset="0"/>
              </a:rPr>
              <a:t>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497330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02E97-8F27-471E-AA7B-F8078299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Task</a:t>
            </a:r>
            <a:r>
              <a:rPr lang="ko-KR" altLang="en-US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58548-7B05-42E2-B2EC-7C4B6FEFA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root-context.xml</a:t>
            </a:r>
            <a:r>
              <a:rPr lang="ko-KR" altLang="en-US"/>
              <a:t>에 설정 추가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5DAE0B-7D1E-41BD-AF68-96872EB93B4D}"/>
              </a:ext>
            </a:extLst>
          </p:cNvPr>
          <p:cNvSpPr/>
          <p:nvPr/>
        </p:nvSpPr>
        <p:spPr>
          <a:xfrm>
            <a:off x="1848736" y="1910539"/>
            <a:ext cx="6666614" cy="30369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 xsi:schemaLocation="http://mybatis.org/schema/mybatis-spring http://mybatis.org/schema/mybatis-spring-1.2.xsd</a:t>
            </a:r>
            <a:endParaRPr lang="ko-KR" altLang="ko-KR" sz="11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    http://www.springframework.org/schema/task http://www.springframework.org/schema/task/spring-task-4.3.xsd</a:t>
            </a:r>
            <a:endParaRPr lang="ko-KR" altLang="ko-KR" sz="11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    http://www.springframework.org/schema/beans http://www.springframework.org/schema/beans/spring-beans.xsd</a:t>
            </a:r>
            <a:endParaRPr lang="ko-KR" altLang="ko-KR" sz="11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    http://www.springframework.org/schema/context http://www.springframework.org/schema/context/spring-context-4.3.xsd</a:t>
            </a:r>
            <a:endParaRPr lang="ko-KR" altLang="ko-KR" sz="11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    http://www.springframework.org/schema/aop http://www.springframework.org/schema/aop/spring-aop-4.3.xsd</a:t>
            </a:r>
            <a:endParaRPr lang="ko-KR" altLang="ko-KR" sz="11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    http://www.springframework.org/schema/tx http://www.springframework.org/schema/tx/spring-tx-4.3.xsd"&gt;</a:t>
            </a:r>
            <a:endParaRPr lang="ko-KR" altLang="ko-KR" sz="11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...</a:t>
            </a:r>
            <a:r>
              <a:rPr lang="ko-KR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생략</a:t>
            </a:r>
            <a:r>
              <a:rPr lang="en-US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...</a:t>
            </a:r>
            <a:endParaRPr lang="ko-KR" altLang="ko-KR" sz="1100">
              <a:latin typeface="Consolas" panose="020B0609020204030204" pitchFamily="49" charset="0"/>
              <a:ea typeface="나눔고딕코딩"/>
              <a:cs typeface="나눔고딕코딩"/>
            </a:endParaRPr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en-US" altLang="ko-KR" sz="1100">
                <a:latin typeface="Consolas" panose="020B0609020204030204" pitchFamily="49" charset="0"/>
                <a:ea typeface="나눔고딕코딩"/>
                <a:cs typeface="나눔고딕코딩"/>
              </a:rPr>
              <a:t>&lt;task:annotation-driven/&gt;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706602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139AA-A8A6-4E1D-9DBA-1DD3EB1C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cron</a:t>
            </a:r>
            <a:r>
              <a:rPr lang="ko-KR" altLang="en-US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FCC9C-4197-4670-8E02-FCCC848C6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시간 단위의 값을 조정해서 주기 설정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203B9-797C-4410-89AB-ED92F260F929}"/>
              </a:ext>
            </a:extLst>
          </p:cNvPr>
          <p:cNvSpPr txBox="1"/>
          <p:nvPr/>
        </p:nvSpPr>
        <p:spPr>
          <a:xfrm>
            <a:off x="2262151" y="2129444"/>
            <a:ext cx="3554078" cy="7694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 0 * * * * * (*)</a:t>
            </a:r>
            <a:endParaRPr lang="ko-KR" altLang="en-US" sz="4400" dirty="0"/>
          </a:p>
        </p:txBody>
      </p:sp>
      <p:sp>
        <p:nvSpPr>
          <p:cNvPr id="5" name="설명선: 굽은 선 4">
            <a:extLst>
              <a:ext uri="{FF2B5EF4-FFF2-40B4-BE49-F238E27FC236}">
                <a16:creationId xmlns:a16="http://schemas.microsoft.com/office/drawing/2014/main" id="{E369CC3D-34BA-43FA-A7DA-7F5B93EEABCA}"/>
              </a:ext>
            </a:extLst>
          </p:cNvPr>
          <p:cNvSpPr/>
          <p:nvPr/>
        </p:nvSpPr>
        <p:spPr>
          <a:xfrm>
            <a:off x="840175" y="3587104"/>
            <a:ext cx="1921769" cy="285226"/>
          </a:xfrm>
          <a:prstGeom prst="borderCallout2">
            <a:avLst>
              <a:gd name="adj1" fmla="val -24216"/>
              <a:gd name="adj2" fmla="val 54286"/>
              <a:gd name="adj3" fmla="val -120061"/>
              <a:gd name="adj4" fmla="val 79406"/>
              <a:gd name="adj5" fmla="val -284104"/>
              <a:gd name="adj6" fmla="val 9447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seconds(0~59)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52C7A3A2-6D90-45A9-B344-DD53B6A4792F}"/>
              </a:ext>
            </a:extLst>
          </p:cNvPr>
          <p:cNvSpPr/>
          <p:nvPr/>
        </p:nvSpPr>
        <p:spPr>
          <a:xfrm>
            <a:off x="1625323" y="4161106"/>
            <a:ext cx="1655095" cy="285226"/>
          </a:xfrm>
          <a:prstGeom prst="borderCallout2">
            <a:avLst>
              <a:gd name="adj1" fmla="val -24216"/>
              <a:gd name="adj2" fmla="val 54286"/>
              <a:gd name="adj3" fmla="val -120061"/>
              <a:gd name="adj4" fmla="val 79406"/>
              <a:gd name="adj5" fmla="val -525370"/>
              <a:gd name="adj6" fmla="val 915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minutes(0~59)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36C238B1-2E67-4FB9-AE27-B31CC9D2DB8E}"/>
              </a:ext>
            </a:extLst>
          </p:cNvPr>
          <p:cNvSpPr/>
          <p:nvPr/>
        </p:nvSpPr>
        <p:spPr>
          <a:xfrm>
            <a:off x="2262151" y="4721759"/>
            <a:ext cx="1489607" cy="285226"/>
          </a:xfrm>
          <a:prstGeom prst="borderCallout2">
            <a:avLst>
              <a:gd name="adj1" fmla="val -24216"/>
              <a:gd name="adj2" fmla="val 54286"/>
              <a:gd name="adj3" fmla="val -120061"/>
              <a:gd name="adj4" fmla="val 79406"/>
              <a:gd name="adj5" fmla="val -733588"/>
              <a:gd name="adj6" fmla="val 889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hours(0~ 23)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56EADE8C-7318-479C-B162-E6E64F03E541}"/>
              </a:ext>
            </a:extLst>
          </p:cNvPr>
          <p:cNvSpPr/>
          <p:nvPr/>
        </p:nvSpPr>
        <p:spPr>
          <a:xfrm>
            <a:off x="3821609" y="4708404"/>
            <a:ext cx="1994620" cy="285226"/>
          </a:xfrm>
          <a:prstGeom prst="borderCallout2">
            <a:avLst>
              <a:gd name="adj1" fmla="val -24216"/>
              <a:gd name="adj2" fmla="val 47424"/>
              <a:gd name="adj3" fmla="val -90316"/>
              <a:gd name="adj4" fmla="val 11870"/>
              <a:gd name="adj5" fmla="val -723673"/>
              <a:gd name="adj6" fmla="val 1152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day (1~31)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7C18588D-E92D-4657-ACDC-39D12775D7BE}"/>
              </a:ext>
            </a:extLst>
          </p:cNvPr>
          <p:cNvSpPr/>
          <p:nvPr/>
        </p:nvSpPr>
        <p:spPr>
          <a:xfrm>
            <a:off x="4502458" y="4201713"/>
            <a:ext cx="1803965" cy="285226"/>
          </a:xfrm>
          <a:prstGeom prst="borderCallout2">
            <a:avLst>
              <a:gd name="adj1" fmla="val -24216"/>
              <a:gd name="adj2" fmla="val 47424"/>
              <a:gd name="adj3" fmla="val -106841"/>
              <a:gd name="adj4" fmla="val 16965"/>
              <a:gd name="adj5" fmla="val -568336"/>
              <a:gd name="adj6" fmla="val -1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months(1 ~ 12)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BECC839C-876B-4873-A9C5-AB5D20A85993}"/>
              </a:ext>
            </a:extLst>
          </p:cNvPr>
          <p:cNvSpPr/>
          <p:nvPr/>
        </p:nvSpPr>
        <p:spPr>
          <a:xfrm>
            <a:off x="5601415" y="3837635"/>
            <a:ext cx="2043614" cy="285226"/>
          </a:xfrm>
          <a:prstGeom prst="borderCallout2">
            <a:avLst>
              <a:gd name="adj1" fmla="val -24216"/>
              <a:gd name="adj2" fmla="val 47424"/>
              <a:gd name="adj3" fmla="val -113451"/>
              <a:gd name="adj4" fmla="val -16666"/>
              <a:gd name="adj5" fmla="val -419610"/>
              <a:gd name="adj6" fmla="val -319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day of week(1 ~7)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A86FAACF-0900-42F3-A941-B6DD10CB09EE}"/>
              </a:ext>
            </a:extLst>
          </p:cNvPr>
          <p:cNvSpPr/>
          <p:nvPr/>
        </p:nvSpPr>
        <p:spPr>
          <a:xfrm>
            <a:off x="6423118" y="3301878"/>
            <a:ext cx="1636690" cy="285226"/>
          </a:xfrm>
          <a:prstGeom prst="borderCallout2">
            <a:avLst>
              <a:gd name="adj1" fmla="val -24216"/>
              <a:gd name="adj2" fmla="val 47424"/>
              <a:gd name="adj3" fmla="val -67181"/>
              <a:gd name="adj4" fmla="val -8602"/>
              <a:gd name="adj5" fmla="val -201478"/>
              <a:gd name="adj6" fmla="val -3850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year(optional)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50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2321B-414A-4A12-B5B8-C2E2ADCC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 업로드 라이브러리들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F38EF-DCF1-4529-98CC-46400D11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cos.jar: 2002</a:t>
            </a:r>
            <a:r>
              <a:rPr lang="ko-KR" altLang="ko-KR"/>
              <a:t>년도 이후에 개발이 종료되었으므로</a:t>
            </a:r>
            <a:r>
              <a:rPr lang="en-US" altLang="ko-KR"/>
              <a:t>, </a:t>
            </a:r>
            <a:r>
              <a:rPr lang="ko-KR" altLang="ko-KR"/>
              <a:t>더 이상 사용하는 것을 권장하지 않</a:t>
            </a:r>
            <a:r>
              <a:rPr lang="ko-KR" altLang="en-US"/>
              <a:t>음</a:t>
            </a:r>
            <a:endParaRPr lang="ko-KR" altLang="ko-KR"/>
          </a:p>
          <a:p>
            <a:pPr lvl="0"/>
            <a:r>
              <a:rPr lang="en-US" altLang="ko-KR"/>
              <a:t>commons-fileupload: </a:t>
            </a:r>
            <a:r>
              <a:rPr lang="ko-KR" altLang="ko-KR"/>
              <a:t>가장 일반적으로 많이 활용되고</a:t>
            </a:r>
            <a:r>
              <a:rPr lang="en-US" altLang="ko-KR"/>
              <a:t>, </a:t>
            </a:r>
            <a:r>
              <a:rPr lang="ko-KR" altLang="ko-KR"/>
              <a:t>서블릿 스펙 </a:t>
            </a:r>
            <a:r>
              <a:rPr lang="en-US" altLang="ko-KR"/>
              <a:t>3.0 </a:t>
            </a:r>
            <a:r>
              <a:rPr lang="ko-KR" altLang="ko-KR"/>
              <a:t>이전에도 사용 가능</a:t>
            </a:r>
          </a:p>
          <a:p>
            <a:pPr lvl="0"/>
            <a:r>
              <a:rPr lang="ko-KR" altLang="ko-KR"/>
              <a:t>서블릿</a:t>
            </a:r>
            <a:r>
              <a:rPr lang="en-US" altLang="ko-KR"/>
              <a:t>3.0 </a:t>
            </a:r>
            <a:r>
              <a:rPr lang="ko-KR" altLang="ko-KR"/>
              <a:t>이상 </a:t>
            </a:r>
            <a:r>
              <a:rPr lang="en-US" altLang="ko-KR"/>
              <a:t>– 3.0 </a:t>
            </a:r>
            <a:r>
              <a:rPr lang="ko-KR" altLang="ko-KR"/>
              <a:t>이상부터는 자체적인 파일 업로드 처리가 </a:t>
            </a:r>
            <a:r>
              <a:rPr lang="en-US" altLang="ko-KR"/>
              <a:t>API </a:t>
            </a:r>
            <a:r>
              <a:rPr lang="ko-KR" altLang="ko-KR"/>
              <a:t>상에서 지원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18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36E42-CB89-4182-B142-C62EFE79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Servlet 3.0 </a:t>
            </a:r>
            <a:r>
              <a:rPr lang="ko-KR" altLang="en-US"/>
              <a:t>이상의 경우 </a:t>
            </a:r>
            <a:r>
              <a:rPr lang="en-US" altLang="ko-KR"/>
              <a:t>web.xml</a:t>
            </a:r>
            <a:r>
              <a:rPr lang="ko-KR" altLang="en-US"/>
              <a:t>설정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D93A8-5C2D-43A8-BF37-05D1CE17C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어노테이션 설정 혹은 </a:t>
            </a:r>
            <a:r>
              <a:rPr lang="en-US" altLang="ko-KR"/>
              <a:t>web.xml</a:t>
            </a:r>
            <a:r>
              <a:rPr lang="ko-KR" altLang="en-US"/>
              <a:t>의 설정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F5AC83-E002-4CEB-9DD6-5CD428E2D3CF}"/>
              </a:ext>
            </a:extLst>
          </p:cNvPr>
          <p:cNvSpPr/>
          <p:nvPr/>
        </p:nvSpPr>
        <p:spPr>
          <a:xfrm>
            <a:off x="954247" y="1911837"/>
            <a:ext cx="7235505" cy="18110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multipart-config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C:\\upload\\temp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max-file-size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20971520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max-file-size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3F5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&lt;!--1MB * 20 --&gt;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max-request-size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41943040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max-request-size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200">
                <a:solidFill>
                  <a:srgbClr val="3F5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&lt;!-- 40MB --&gt;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file-size-threshold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20971520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file-size-threshold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3F5FB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&lt;!-- 20MB --&gt;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multipart-config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4881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6DEED-E43F-4B85-B8F2-148A5C48E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servlet-context.xml</a:t>
            </a:r>
            <a:r>
              <a:rPr lang="ko-KR" altLang="en-US"/>
              <a:t>의 설정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158CD-FAB2-44D7-962F-8EC26FEC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multipartResolver </a:t>
            </a:r>
            <a:r>
              <a:rPr lang="ko-KR" altLang="en-US"/>
              <a:t>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7D05D5-EC8C-4E4E-A640-9211539B937A}"/>
              </a:ext>
            </a:extLst>
          </p:cNvPr>
          <p:cNvSpPr/>
          <p:nvPr/>
        </p:nvSpPr>
        <p:spPr>
          <a:xfrm>
            <a:off x="545285" y="1843903"/>
            <a:ext cx="8539992" cy="2444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context:component-scan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base-package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2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"org.zerock.controller"</a:t>
            </a:r>
            <a:r>
              <a:rPr lang="en-US" altLang="ko-KR" sz="12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beans:bean</a:t>
            </a:r>
            <a:r>
              <a:rPr lang="en-US" altLang="ko-KR" sz="12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2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"multipartResolver"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20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2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"org.springframework.web.multipart.support.StandardServletMultipartResolver"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2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beans:bean</a:t>
            </a:r>
            <a:r>
              <a:rPr lang="en-US" altLang="ko-KR" sz="12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40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91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08538-CD17-412B-8535-26E29C97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&lt;form&gt;</a:t>
            </a:r>
            <a:r>
              <a:rPr lang="ko-KR" altLang="en-US"/>
              <a:t>방식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F2E74B-577C-42C3-BDF6-5F0074D7B40A}"/>
              </a:ext>
            </a:extLst>
          </p:cNvPr>
          <p:cNvSpPr/>
          <p:nvPr/>
        </p:nvSpPr>
        <p:spPr>
          <a:xfrm>
            <a:off x="418925" y="1401557"/>
            <a:ext cx="6438550" cy="13982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</a:t>
            </a: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"uploadFormAction"</a:t>
            </a: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"post"</a:t>
            </a: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enctype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"multipart/form-data"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'file'</a:t>
            </a: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ko-KR" sz="1100" i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'uploadFile'</a:t>
            </a: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7F00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multiple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Submit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>
                <a:solidFill>
                  <a:srgbClr val="3F7F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altLang="ko-KR" sz="110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CE601F-2CE7-4891-960F-E2D8F0A6BC9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925" y="3753395"/>
            <a:ext cx="7886700" cy="112667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6ED1C-35CF-44D1-A42D-9B31720C8959}"/>
              </a:ext>
            </a:extLst>
          </p:cNvPr>
          <p:cNvSpPr txBox="1"/>
          <p:nvPr/>
        </p:nvSpPr>
        <p:spPr>
          <a:xfrm>
            <a:off x="418925" y="3429000"/>
            <a:ext cx="452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multiple</a:t>
            </a:r>
            <a:r>
              <a:rPr lang="ko-KR" altLang="en-US"/>
              <a:t> 설정은 브라우저에 제약이 있음  </a:t>
            </a:r>
          </a:p>
        </p:txBody>
      </p:sp>
    </p:spTree>
    <p:extLst>
      <p:ext uri="{BB962C8B-B14F-4D97-AF65-F5344CB8AC3E}">
        <p14:creationId xmlns:p14="http://schemas.microsoft.com/office/powerpoint/2010/main" val="359387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68F5A-EB8D-4BBB-8EC1-977B0BA9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Multipart </a:t>
            </a:r>
            <a:r>
              <a:rPr lang="ko-KR" altLang="en-US"/>
              <a:t>타입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A5537-8035-49A7-8952-72E48C168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업로드되는 파일 데이터 처리에 사용 </a:t>
            </a:r>
            <a:endParaRPr lang="en-US" altLang="ko-KR"/>
          </a:p>
          <a:p>
            <a:r>
              <a:rPr lang="ko-KR" altLang="en-US"/>
              <a:t>스프링의 컨트롤러의 파라미터로 처리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EDDD52-78E2-4C65-82CB-C89A2062B774}"/>
              </a:ext>
            </a:extLst>
          </p:cNvPr>
          <p:cNvSpPr/>
          <p:nvPr/>
        </p:nvSpPr>
        <p:spPr>
          <a:xfrm>
            <a:off x="721454" y="2140086"/>
            <a:ext cx="6858000" cy="39192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>
                <a:solidFill>
                  <a:srgbClr val="64646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@PostMapping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"/uploadFormAction"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uploadFormPost(MultipartFile[]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uploadFile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Model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100" b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(MultipartFile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multipartFile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uploadFile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"-------------------------------------"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"Upload File Name: 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multipartFile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.getOriginalFilename());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100" b="1" i="1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.info(</a:t>
            </a:r>
            <a:r>
              <a:rPr lang="en-US" altLang="ko-KR" sz="110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"Upload File Size: "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  <a:r>
              <a:rPr lang="en-US" altLang="ko-KR" sz="110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multipartFile</a:t>
            </a: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.getSize());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20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01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2018</TotalTime>
  <Words>1936</Words>
  <Application>Microsoft Office PowerPoint</Application>
  <PresentationFormat>화면 슬라이드 쇼(4:3)</PresentationFormat>
  <Paragraphs>452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나눔고딕 Light</vt:lpstr>
      <vt:lpstr>나눔고딕코딩</vt:lpstr>
      <vt:lpstr>나눔명조</vt:lpstr>
      <vt:lpstr>맑은 고딕</vt:lpstr>
      <vt:lpstr>Arial</vt:lpstr>
      <vt:lpstr>Consolas</vt:lpstr>
      <vt:lpstr>Office 테마</vt:lpstr>
      <vt:lpstr>코드로 배우는  스프링 웹 프로젝트</vt:lpstr>
      <vt:lpstr>Objectives</vt:lpstr>
      <vt:lpstr>21. 파일 업로드 방식    </vt:lpstr>
      <vt:lpstr>일반적인 파일 업로드 처리 방식 </vt:lpstr>
      <vt:lpstr>파일 업로드 라이브러리들 </vt:lpstr>
      <vt:lpstr>Servlet 3.0 이상의 경우 web.xml설정 </vt:lpstr>
      <vt:lpstr>servlet-context.xml의 설정 </vt:lpstr>
      <vt:lpstr>&lt;form&gt;방식</vt:lpstr>
      <vt:lpstr>Multipart 타입 </vt:lpstr>
      <vt:lpstr>PowerPoint 프레젠테이션</vt:lpstr>
      <vt:lpstr>MultipartFile의 주요 메서드 </vt:lpstr>
      <vt:lpstr>Ajax를 이용한 파일 업로드 </vt:lpstr>
      <vt:lpstr>PowerPoint 프레젠테이션</vt:lpstr>
      <vt:lpstr>jQuery를 이용한 파일 전송 </vt:lpstr>
      <vt:lpstr>PowerPoint 프레젠테이션</vt:lpstr>
      <vt:lpstr>파일 전송시 고려 사항들 </vt:lpstr>
      <vt:lpstr>22. 파일 업로드 상세 처리    </vt:lpstr>
      <vt:lpstr>파일의 확장자나 크기 사전처리  </vt:lpstr>
      <vt:lpstr>중복된 이름의 파일 처리 </vt:lpstr>
      <vt:lpstr>PowerPoint 프레젠테이션</vt:lpstr>
      <vt:lpstr>섬네일(thumbnail) 이미지 생성 </vt:lpstr>
      <vt:lpstr>섬네일을 처리하는 단계 </vt:lpstr>
      <vt:lpstr>PowerPoint 프레젠테이션</vt:lpstr>
      <vt:lpstr>업로드된 파일의 데이터 반환</vt:lpstr>
      <vt:lpstr>브라우저에서 Ajax의 처리 </vt:lpstr>
      <vt:lpstr>PowerPoint 프레젠테이션</vt:lpstr>
      <vt:lpstr>일반 파일의 처리 </vt:lpstr>
      <vt:lpstr>섬네일 이미지 보여주기 </vt:lpstr>
      <vt:lpstr>첨부파일의 다운로드</vt:lpstr>
      <vt:lpstr>PowerPoint 프레젠테이션</vt:lpstr>
      <vt:lpstr>화면에서의 다운로드 처리 </vt:lpstr>
      <vt:lpstr>원본 이미지 보여주기 </vt:lpstr>
      <vt:lpstr>첨부파일의 삭제 </vt:lpstr>
      <vt:lpstr>첨부파일 삭제의 고민 </vt:lpstr>
      <vt:lpstr>등록을 위한 화면 처리 </vt:lpstr>
      <vt:lpstr>PowerPoint 프레젠테이션</vt:lpstr>
      <vt:lpstr>PowerPoint 프레젠테이션</vt:lpstr>
      <vt:lpstr>PowerPoint 프레젠테이션</vt:lpstr>
      <vt:lpstr>PowerPoint 프레젠테이션</vt:lpstr>
      <vt:lpstr>게시물의 조회와 첨부파일 </vt:lpstr>
      <vt:lpstr>게시물의 삭제와 첨부파일 </vt:lpstr>
      <vt:lpstr>서버측 게시물 수정과 첨부파일의 삭제 </vt:lpstr>
      <vt:lpstr>잘못된 첨부파일들의 삭제 </vt:lpstr>
      <vt:lpstr>PowerPoint 프레젠테이션</vt:lpstr>
      <vt:lpstr>Quartz라이브러리 설정 </vt:lpstr>
      <vt:lpstr>Task설정</vt:lpstr>
      <vt:lpstr>cron설정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코드로 배우는 스프링 웹 프로젝트</dc:title>
  <dc:creator>Kang Wallter</dc:creator>
  <cp:lastModifiedBy>Kang Wallter</cp:lastModifiedBy>
  <cp:revision>20</cp:revision>
  <dcterms:created xsi:type="dcterms:W3CDTF">2018-08-08T08:58:11Z</dcterms:created>
  <dcterms:modified xsi:type="dcterms:W3CDTF">2018-09-21T04:01:13Z</dcterms:modified>
</cp:coreProperties>
</file>